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223E"/>
    <a:srgbClr val="9B1552"/>
    <a:srgbClr val="760C50"/>
    <a:srgbClr val="6D5486"/>
    <a:srgbClr val="92343D"/>
    <a:srgbClr val="91355C"/>
    <a:srgbClr val="FA9500"/>
    <a:srgbClr val="FCDBC0"/>
    <a:srgbClr val="DDD2EE"/>
    <a:srgbClr val="E4D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E64DC-089B-436E-805D-F69A7FA60611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66076A-B0E9-4D32-B3AC-7C02A7EE06E7}">
      <dgm:prSet phldrT="[Текст]" custT="1"/>
      <dgm:spPr/>
      <dgm:t>
        <a:bodyPr/>
        <a:lstStyle/>
        <a:p>
          <a:r>
            <a:rPr lang="ru-RU" sz="1000" b="1" dirty="0" smtClean="0"/>
            <a:t>координация процесса реализации услуг в сфере воспитания и молодежной политики в образовательных организациях муниципалитета</a:t>
          </a:r>
          <a:endParaRPr lang="ru-RU" sz="1000" b="1" dirty="0"/>
        </a:p>
      </dgm:t>
    </dgm:pt>
    <dgm:pt modelId="{226F7DD4-5523-47EA-94DF-8FDA825230E7}" type="parTrans" cxnId="{25D9C9BF-5D8C-4C83-8A34-A466596E1D5A}">
      <dgm:prSet/>
      <dgm:spPr/>
      <dgm:t>
        <a:bodyPr/>
        <a:lstStyle/>
        <a:p>
          <a:endParaRPr lang="ru-RU"/>
        </a:p>
      </dgm:t>
    </dgm:pt>
    <dgm:pt modelId="{2079284C-718C-48D5-BA2E-3568C5A94F62}" type="sibTrans" cxnId="{25D9C9BF-5D8C-4C83-8A34-A466596E1D5A}">
      <dgm:prSet/>
      <dgm:spPr/>
      <dgm:t>
        <a:bodyPr/>
        <a:lstStyle/>
        <a:p>
          <a:endParaRPr lang="ru-RU"/>
        </a:p>
      </dgm:t>
    </dgm:pt>
    <dgm:pt modelId="{7EA6EAE9-CF73-40C0-AB83-3907CF2169E1}">
      <dgm:prSet phldrT="[Текст]" custT="1"/>
      <dgm:spPr/>
      <dgm:t>
        <a:bodyPr/>
        <a:lstStyle/>
        <a:p>
          <a:r>
            <a:rPr lang="ru-RU" sz="1000" b="1" dirty="0" smtClean="0"/>
            <a:t>планирование, координация и контроль проведения мероприятий</a:t>
          </a:r>
          <a:endParaRPr lang="ru-RU" sz="1000" b="1" dirty="0"/>
        </a:p>
      </dgm:t>
    </dgm:pt>
    <dgm:pt modelId="{284B20A1-C5A8-4F54-BD8F-1ABADB7F4E5B}" type="parTrans" cxnId="{6AC55877-43ED-4B6E-ADA6-195D6590FE97}">
      <dgm:prSet/>
      <dgm:spPr/>
      <dgm:t>
        <a:bodyPr/>
        <a:lstStyle/>
        <a:p>
          <a:endParaRPr lang="ru-RU"/>
        </a:p>
      </dgm:t>
    </dgm:pt>
    <dgm:pt modelId="{EBC74D06-2D47-4FC6-80E2-AF0C59618E1A}" type="sibTrans" cxnId="{6AC55877-43ED-4B6E-ADA6-195D6590FE97}">
      <dgm:prSet/>
      <dgm:spPr/>
      <dgm:t>
        <a:bodyPr/>
        <a:lstStyle/>
        <a:p>
          <a:endParaRPr lang="ru-RU"/>
        </a:p>
      </dgm:t>
    </dgm:pt>
    <dgm:pt modelId="{05E27D35-1156-459B-A1D5-D5BD69239DC9}">
      <dgm:prSet phldrT="[Текст]" custT="1"/>
      <dgm:spPr/>
      <dgm:t>
        <a:bodyPr/>
        <a:lstStyle/>
        <a:p>
          <a:r>
            <a:rPr lang="ru-RU" sz="1000" b="1" dirty="0" smtClean="0"/>
            <a:t>планирование, координация и контроль деятельности специалистов</a:t>
          </a:r>
          <a:endParaRPr lang="ru-RU" sz="1000" b="1" dirty="0"/>
        </a:p>
      </dgm:t>
    </dgm:pt>
    <dgm:pt modelId="{BA22D00D-B203-4721-BB86-32B0069AC1F2}" type="parTrans" cxnId="{172FD736-7D22-45C1-8781-EFC2C6739BD7}">
      <dgm:prSet/>
      <dgm:spPr/>
      <dgm:t>
        <a:bodyPr/>
        <a:lstStyle/>
        <a:p>
          <a:endParaRPr lang="ru-RU"/>
        </a:p>
      </dgm:t>
    </dgm:pt>
    <dgm:pt modelId="{548DB7ED-73BD-40D4-B900-143AD4248CB3}" type="sibTrans" cxnId="{172FD736-7D22-45C1-8781-EFC2C6739BD7}">
      <dgm:prSet/>
      <dgm:spPr/>
      <dgm:t>
        <a:bodyPr/>
        <a:lstStyle/>
        <a:p>
          <a:endParaRPr lang="ru-RU"/>
        </a:p>
      </dgm:t>
    </dgm:pt>
    <dgm:pt modelId="{39CD38CB-FE7D-428A-B4CA-EF14831A7814}">
      <dgm:prSet phldrT="[Текст]" custT="1"/>
      <dgm:spPr/>
      <dgm:t>
        <a:bodyPr/>
        <a:lstStyle/>
        <a:p>
          <a:endParaRPr lang="ru-RU" sz="2000" b="1" dirty="0"/>
        </a:p>
      </dgm:t>
    </dgm:pt>
    <dgm:pt modelId="{EF4AC883-277E-4E06-A8F0-083BC7C5B31E}" type="parTrans" cxnId="{FD649281-9AF0-458B-9BA9-38DDB9C31E85}">
      <dgm:prSet/>
      <dgm:spPr/>
      <dgm:t>
        <a:bodyPr/>
        <a:lstStyle/>
        <a:p>
          <a:endParaRPr lang="ru-RU"/>
        </a:p>
      </dgm:t>
    </dgm:pt>
    <dgm:pt modelId="{A39A2EE3-33E7-4C13-8D5B-75F3AE2DECC1}" type="sibTrans" cxnId="{FD649281-9AF0-458B-9BA9-38DDB9C31E85}">
      <dgm:prSet/>
      <dgm:spPr/>
      <dgm:t>
        <a:bodyPr/>
        <a:lstStyle/>
        <a:p>
          <a:endParaRPr lang="ru-RU"/>
        </a:p>
      </dgm:t>
    </dgm:pt>
    <dgm:pt modelId="{DF49C054-178C-4DD9-8E7A-E35F1C90E5CE}">
      <dgm:prSet phldrT="[Текст]" custT="1"/>
      <dgm:spPr/>
      <dgm:t>
        <a:bodyPr/>
        <a:lstStyle/>
        <a:p>
          <a:r>
            <a:rPr lang="ru-RU" sz="1000" b="1" dirty="0" smtClean="0"/>
            <a:t>взаимодействие с активом родителей по вопросам воспитания в муниципалитете</a:t>
          </a:r>
          <a:endParaRPr lang="ru-RU" sz="1000" b="1" dirty="0"/>
        </a:p>
      </dgm:t>
    </dgm:pt>
    <dgm:pt modelId="{C493970F-8996-4195-B82C-6E94E8F53916}" type="parTrans" cxnId="{4C6C52B1-5B95-42F8-A538-798BBBF4DA84}">
      <dgm:prSet/>
      <dgm:spPr/>
      <dgm:t>
        <a:bodyPr/>
        <a:lstStyle/>
        <a:p>
          <a:endParaRPr lang="ru-RU"/>
        </a:p>
      </dgm:t>
    </dgm:pt>
    <dgm:pt modelId="{E318CA42-3071-4243-9BDB-0E8DBDF99A6A}" type="sibTrans" cxnId="{4C6C52B1-5B95-42F8-A538-798BBBF4DA84}">
      <dgm:prSet/>
      <dgm:spPr/>
      <dgm:t>
        <a:bodyPr/>
        <a:lstStyle/>
        <a:p>
          <a:endParaRPr lang="ru-RU"/>
        </a:p>
      </dgm:t>
    </dgm:pt>
    <dgm:pt modelId="{21DBF7C5-1D63-4903-82ED-184E24CFD58D}">
      <dgm:prSet phldrT="[Текст]" custT="1"/>
      <dgm:spPr/>
      <dgm:t>
        <a:bodyPr/>
        <a:lstStyle/>
        <a:p>
          <a:r>
            <a:rPr lang="ru-RU" sz="1000" b="1" dirty="0" smtClean="0"/>
            <a:t>согласование планов работы Советников</a:t>
          </a:r>
          <a:endParaRPr lang="ru-RU" sz="1000" b="1" dirty="0"/>
        </a:p>
      </dgm:t>
    </dgm:pt>
    <dgm:pt modelId="{EFB41BB2-B081-4EA9-8DC5-C8A93AAB3739}" type="parTrans" cxnId="{E7474ADB-8B99-4707-A76D-556F097E9BA9}">
      <dgm:prSet/>
      <dgm:spPr/>
      <dgm:t>
        <a:bodyPr/>
        <a:lstStyle/>
        <a:p>
          <a:endParaRPr lang="ru-RU"/>
        </a:p>
      </dgm:t>
    </dgm:pt>
    <dgm:pt modelId="{3192EAE3-E75D-4975-984F-C01A22EAC922}" type="sibTrans" cxnId="{E7474ADB-8B99-4707-A76D-556F097E9BA9}">
      <dgm:prSet/>
      <dgm:spPr/>
      <dgm:t>
        <a:bodyPr/>
        <a:lstStyle/>
        <a:p>
          <a:endParaRPr lang="ru-RU"/>
        </a:p>
      </dgm:t>
    </dgm:pt>
    <dgm:pt modelId="{FA1E665B-9B31-4E5B-9709-C3E3372225E7}">
      <dgm:prSet phldrT="[Текст]" custT="1"/>
      <dgm:spPr/>
      <dgm:t>
        <a:bodyPr/>
        <a:lstStyle/>
        <a:p>
          <a:r>
            <a:rPr lang="ru-RU" sz="1000" b="1" dirty="0" smtClean="0"/>
            <a:t>организация дополнительного профессионального образования по программам повышения квалификации советников</a:t>
          </a:r>
          <a:endParaRPr lang="ru-RU" sz="1000" b="1" dirty="0"/>
        </a:p>
      </dgm:t>
    </dgm:pt>
    <dgm:pt modelId="{D3DCDC00-7CD8-4E74-B8F2-0CB3281681C9}" type="parTrans" cxnId="{680247A4-86BA-4ABA-B514-26E2FF528708}">
      <dgm:prSet/>
      <dgm:spPr/>
      <dgm:t>
        <a:bodyPr/>
        <a:lstStyle/>
        <a:p>
          <a:endParaRPr lang="ru-RU"/>
        </a:p>
      </dgm:t>
    </dgm:pt>
    <dgm:pt modelId="{67B247F7-9B62-4361-9FD6-594282D2E791}" type="sibTrans" cxnId="{680247A4-86BA-4ABA-B514-26E2FF528708}">
      <dgm:prSet/>
      <dgm:spPr/>
      <dgm:t>
        <a:bodyPr/>
        <a:lstStyle/>
        <a:p>
          <a:endParaRPr lang="ru-RU"/>
        </a:p>
      </dgm:t>
    </dgm:pt>
    <dgm:pt modelId="{623B6775-8804-41F5-8426-A28D9A7A2C65}">
      <dgm:prSet phldrT="[Текст]" custT="1"/>
      <dgm:spPr/>
      <dgm:t>
        <a:bodyPr/>
        <a:lstStyle/>
        <a:p>
          <a:r>
            <a:rPr lang="ru-RU" sz="1000" b="1" dirty="0" smtClean="0"/>
            <a:t>консультирование руководителей образовательных организаций и специалистов по воспитательной работе</a:t>
          </a:r>
          <a:endParaRPr lang="ru-RU" sz="1000" b="1" dirty="0"/>
        </a:p>
      </dgm:t>
    </dgm:pt>
    <dgm:pt modelId="{F49CE2B7-C166-4546-995B-B89565E8FE13}" type="parTrans" cxnId="{73225DD7-8EF0-4EF6-BADE-5DE9E0187A94}">
      <dgm:prSet/>
      <dgm:spPr/>
      <dgm:t>
        <a:bodyPr/>
        <a:lstStyle/>
        <a:p>
          <a:endParaRPr lang="ru-RU"/>
        </a:p>
      </dgm:t>
    </dgm:pt>
    <dgm:pt modelId="{60E2BEA6-ED18-4B6D-AB2C-17FAA89903FC}" type="sibTrans" cxnId="{73225DD7-8EF0-4EF6-BADE-5DE9E0187A94}">
      <dgm:prSet/>
      <dgm:spPr/>
      <dgm:t>
        <a:bodyPr/>
        <a:lstStyle/>
        <a:p>
          <a:endParaRPr lang="ru-RU"/>
        </a:p>
      </dgm:t>
    </dgm:pt>
    <dgm:pt modelId="{B945ECC2-BB89-4EB1-8359-AD9E59C4059E}">
      <dgm:prSet phldrT="[Текст]" custT="1"/>
      <dgm:spPr/>
      <dgm:t>
        <a:bodyPr/>
        <a:lstStyle/>
        <a:p>
          <a:r>
            <a:rPr lang="ru-RU" sz="1000" b="1" dirty="0" smtClean="0"/>
            <a:t>участие в подготовке и проведении муниципальных совещаний, семинаров, конференций для руководителей образовательных организаций и педагогов по вопросам воспитания</a:t>
          </a:r>
          <a:endParaRPr lang="ru-RU" sz="1000" b="1" dirty="0"/>
        </a:p>
      </dgm:t>
    </dgm:pt>
    <dgm:pt modelId="{1E24AC03-4F5F-4E1A-A831-718379C8D124}" type="parTrans" cxnId="{E21A824D-C70B-4B7A-A198-72930F414B3D}">
      <dgm:prSet/>
      <dgm:spPr/>
      <dgm:t>
        <a:bodyPr/>
        <a:lstStyle/>
        <a:p>
          <a:endParaRPr lang="ru-RU"/>
        </a:p>
      </dgm:t>
    </dgm:pt>
    <dgm:pt modelId="{DD108C57-37BC-489B-A14A-BE47AD71119B}" type="sibTrans" cxnId="{E21A824D-C70B-4B7A-A198-72930F414B3D}">
      <dgm:prSet/>
      <dgm:spPr/>
      <dgm:t>
        <a:bodyPr/>
        <a:lstStyle/>
        <a:p>
          <a:endParaRPr lang="ru-RU"/>
        </a:p>
      </dgm:t>
    </dgm:pt>
    <dgm:pt modelId="{A2086084-ECCC-46DC-BBBA-C5A43ACD4DF3}">
      <dgm:prSet phldrT="[Текст]" custT="1"/>
      <dgm:spPr/>
      <dgm:t>
        <a:bodyPr/>
        <a:lstStyle/>
        <a:p>
          <a:r>
            <a:rPr lang="ru-RU" sz="1000" b="1" dirty="0" smtClean="0"/>
            <a:t>выстраивание системы работы с детским активом на уровне муниципалитета</a:t>
          </a:r>
          <a:endParaRPr lang="ru-RU" sz="1000" b="1" dirty="0"/>
        </a:p>
      </dgm:t>
    </dgm:pt>
    <dgm:pt modelId="{905E33D0-C12F-4104-8CDD-DECF8F355F71}" type="parTrans" cxnId="{1303726C-3B32-4EF1-999C-E37FAEE7D6C7}">
      <dgm:prSet/>
      <dgm:spPr/>
      <dgm:t>
        <a:bodyPr/>
        <a:lstStyle/>
        <a:p>
          <a:endParaRPr lang="ru-RU"/>
        </a:p>
      </dgm:t>
    </dgm:pt>
    <dgm:pt modelId="{3BA3F9EF-7CEB-4B07-BE09-B8E0462750B3}" type="sibTrans" cxnId="{1303726C-3B32-4EF1-999C-E37FAEE7D6C7}">
      <dgm:prSet/>
      <dgm:spPr/>
      <dgm:t>
        <a:bodyPr/>
        <a:lstStyle/>
        <a:p>
          <a:endParaRPr lang="ru-RU"/>
        </a:p>
      </dgm:t>
    </dgm:pt>
    <dgm:pt modelId="{E955F1BC-74B4-45CA-B52F-494BA459ACB0}">
      <dgm:prSet phldrT="[Текст]" custT="1"/>
      <dgm:spPr/>
      <dgm:t>
        <a:bodyPr/>
        <a:lstStyle/>
        <a:p>
          <a:r>
            <a:rPr lang="ru-RU" sz="1000" b="1" dirty="0" smtClean="0"/>
            <a:t>вовлечение детских общественных организаций муниципалитета в воспитательную работу</a:t>
          </a:r>
          <a:endParaRPr lang="ru-RU" sz="1000" b="1" dirty="0"/>
        </a:p>
      </dgm:t>
    </dgm:pt>
    <dgm:pt modelId="{1BC5E920-4058-4366-8CF8-B3604F15839A}" type="parTrans" cxnId="{518DD456-78B5-4392-90E2-BA50EE28B968}">
      <dgm:prSet/>
      <dgm:spPr/>
      <dgm:t>
        <a:bodyPr/>
        <a:lstStyle/>
        <a:p>
          <a:endParaRPr lang="ru-RU"/>
        </a:p>
      </dgm:t>
    </dgm:pt>
    <dgm:pt modelId="{8FA64B32-F674-4B35-952F-92270DA3534A}" type="sibTrans" cxnId="{518DD456-78B5-4392-90E2-BA50EE28B968}">
      <dgm:prSet/>
      <dgm:spPr/>
      <dgm:t>
        <a:bodyPr/>
        <a:lstStyle/>
        <a:p>
          <a:endParaRPr lang="ru-RU"/>
        </a:p>
      </dgm:t>
    </dgm:pt>
    <dgm:pt modelId="{5A306AC0-21BB-4AD8-B8E9-17661ED35D54}">
      <dgm:prSet phldrT="[Текст]" custT="1"/>
      <dgm:spPr/>
      <dgm:t>
        <a:bodyPr/>
        <a:lstStyle/>
        <a:p>
          <a:r>
            <a:rPr lang="ru-RU" sz="1000" b="1" dirty="0" smtClean="0"/>
            <a:t>расстановка приоритеты в планировании задач, которые будет решать советник</a:t>
          </a:r>
          <a:endParaRPr lang="ru-RU" sz="1000" b="1" dirty="0"/>
        </a:p>
      </dgm:t>
    </dgm:pt>
    <dgm:pt modelId="{00065A91-EDF1-499F-9510-8796F77FB0B7}" type="parTrans" cxnId="{F4F6651B-AA4F-4F84-95B7-7D831F3457D8}">
      <dgm:prSet/>
      <dgm:spPr/>
      <dgm:t>
        <a:bodyPr/>
        <a:lstStyle/>
        <a:p>
          <a:endParaRPr lang="ru-RU"/>
        </a:p>
      </dgm:t>
    </dgm:pt>
    <dgm:pt modelId="{58B9213F-04F6-4426-98EA-918BD3F33425}" type="sibTrans" cxnId="{F4F6651B-AA4F-4F84-95B7-7D831F3457D8}">
      <dgm:prSet/>
      <dgm:spPr/>
      <dgm:t>
        <a:bodyPr/>
        <a:lstStyle/>
        <a:p>
          <a:endParaRPr lang="ru-RU"/>
        </a:p>
      </dgm:t>
    </dgm:pt>
    <dgm:pt modelId="{82578FD1-EE3C-4088-85E5-03ABD95A3CB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Мун. координатор</a:t>
          </a:r>
          <a:endParaRPr lang="ru-RU" sz="2000" b="1" dirty="0">
            <a:solidFill>
              <a:schemeClr val="bg1"/>
            </a:solidFill>
          </a:endParaRPr>
        </a:p>
      </dgm:t>
    </dgm:pt>
    <dgm:pt modelId="{DDF54304-D313-4C6E-A33F-0A1D91F1BA4A}" type="sibTrans" cxnId="{14E824BE-300E-4299-A5B6-7EC9E42A52A5}">
      <dgm:prSet/>
      <dgm:spPr/>
      <dgm:t>
        <a:bodyPr/>
        <a:lstStyle/>
        <a:p>
          <a:endParaRPr lang="ru-RU"/>
        </a:p>
      </dgm:t>
    </dgm:pt>
    <dgm:pt modelId="{D0138E0C-411E-42CF-BBC4-45DC74DAB515}" type="parTrans" cxnId="{14E824BE-300E-4299-A5B6-7EC9E42A52A5}">
      <dgm:prSet/>
      <dgm:spPr/>
      <dgm:t>
        <a:bodyPr/>
        <a:lstStyle/>
        <a:p>
          <a:endParaRPr lang="ru-RU"/>
        </a:p>
      </dgm:t>
    </dgm:pt>
    <dgm:pt modelId="{AE52DC67-A831-4D78-AF1D-22B889EB958C}" type="pres">
      <dgm:prSet presAssocID="{CC4E64DC-089B-436E-805D-F69A7FA6061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6134EFC-3B84-4C2E-889E-BAAFF98D5CC6}" type="pres">
      <dgm:prSet presAssocID="{82578FD1-EE3C-4088-85E5-03ABD95A3CB9}" presName="root" presStyleCnt="0">
        <dgm:presLayoutVars>
          <dgm:chMax/>
          <dgm:chPref/>
        </dgm:presLayoutVars>
      </dgm:prSet>
      <dgm:spPr/>
    </dgm:pt>
    <dgm:pt modelId="{A83108BA-399D-42D6-BC64-04456393B480}" type="pres">
      <dgm:prSet presAssocID="{82578FD1-EE3C-4088-85E5-03ABD95A3CB9}" presName="rootComposite" presStyleCnt="0">
        <dgm:presLayoutVars/>
      </dgm:prSet>
      <dgm:spPr/>
    </dgm:pt>
    <dgm:pt modelId="{39FD3029-EC2F-4976-9DB5-0AAAB5ED173A}" type="pres">
      <dgm:prSet presAssocID="{82578FD1-EE3C-4088-85E5-03ABD95A3CB9}" presName="ParentAccent" presStyleLbl="alignNode1" presStyleIdx="0" presStyleCnt="2" custScaleY="244432" custLinFactNeighborY="41166"/>
      <dgm:spPr>
        <a:gradFill rotWithShape="0">
          <a:gsLst>
            <a:gs pos="0">
              <a:srgbClr val="9B1552"/>
            </a:gs>
            <a:gs pos="43000">
              <a:srgbClr val="9B1552"/>
            </a:gs>
            <a:gs pos="100000">
              <a:srgbClr val="60223E"/>
            </a:gs>
          </a:gsLst>
          <a:lin ang="5400000" scaled="0"/>
        </a:gradFill>
      </dgm:spPr>
      <dgm:t>
        <a:bodyPr/>
        <a:lstStyle/>
        <a:p>
          <a:endParaRPr lang="ru-RU"/>
        </a:p>
      </dgm:t>
    </dgm:pt>
    <dgm:pt modelId="{34D25981-CEE3-48C6-975A-4AD7AB5DEDA5}" type="pres">
      <dgm:prSet presAssocID="{82578FD1-EE3C-4088-85E5-03ABD95A3CB9}" presName="ParentSmallAccent" presStyleLbl="fgAcc1" presStyleIdx="0" presStyleCnt="2" custLinFactY="500000" custLinFactNeighborX="-13" custLinFactNeighborY="543823"/>
      <dgm:spPr/>
    </dgm:pt>
    <dgm:pt modelId="{74C513C6-0858-4707-B4B0-5F55F165A5B7}" type="pres">
      <dgm:prSet presAssocID="{82578FD1-EE3C-4088-85E5-03ABD95A3CB9}" presName="Parent" presStyleLbl="revTx" presStyleIdx="0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F039D-2BB3-4BC2-9C51-69192CFF5270}" type="pres">
      <dgm:prSet presAssocID="{82578FD1-EE3C-4088-85E5-03ABD95A3CB9}" presName="childShape" presStyleCnt="0">
        <dgm:presLayoutVars>
          <dgm:chMax val="0"/>
          <dgm:chPref val="0"/>
        </dgm:presLayoutVars>
      </dgm:prSet>
      <dgm:spPr/>
    </dgm:pt>
    <dgm:pt modelId="{5396B2A5-3990-4476-A6DE-B8C6A76CACAC}" type="pres">
      <dgm:prSet presAssocID="{B766076A-B0E9-4D32-B3AC-7C02A7EE06E7}" presName="childComposite" presStyleCnt="0">
        <dgm:presLayoutVars>
          <dgm:chMax val="0"/>
          <dgm:chPref val="0"/>
        </dgm:presLayoutVars>
      </dgm:prSet>
      <dgm:spPr/>
    </dgm:pt>
    <dgm:pt modelId="{EB84A831-EEBC-4131-AFD3-C0EA07D3B8CD}" type="pres">
      <dgm:prSet presAssocID="{B766076A-B0E9-4D32-B3AC-7C02A7EE06E7}" presName="ChildAccent" presStyleLbl="solidFgAcc1" presStyleIdx="0" presStyleCnt="11"/>
      <dgm:spPr/>
    </dgm:pt>
    <dgm:pt modelId="{22CAE58F-3401-4E70-8E94-B558FEF8690D}" type="pres">
      <dgm:prSet presAssocID="{B766076A-B0E9-4D32-B3AC-7C02A7EE06E7}" presName="Child" presStyleLbl="revTx" presStyleIdx="1" presStyleCnt="13" custLinFactNeighborY="146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9488E-865D-4C22-9CD1-3023781A159C}" type="pres">
      <dgm:prSet presAssocID="{7EA6EAE9-CF73-40C0-AB83-3907CF2169E1}" presName="childComposite" presStyleCnt="0">
        <dgm:presLayoutVars>
          <dgm:chMax val="0"/>
          <dgm:chPref val="0"/>
        </dgm:presLayoutVars>
      </dgm:prSet>
      <dgm:spPr/>
    </dgm:pt>
    <dgm:pt modelId="{52E74458-8B90-4EEC-AD6B-E5DF3BA33AA2}" type="pres">
      <dgm:prSet presAssocID="{7EA6EAE9-CF73-40C0-AB83-3907CF2169E1}" presName="ChildAccent" presStyleLbl="solidFgAcc1" presStyleIdx="1" presStyleCnt="11"/>
      <dgm:spPr/>
    </dgm:pt>
    <dgm:pt modelId="{438A392F-4A52-4397-9260-99ABC5688663}" type="pres">
      <dgm:prSet presAssocID="{7EA6EAE9-CF73-40C0-AB83-3907CF2169E1}" presName="Child" presStyleLbl="revTx" presStyleIdx="2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B8054-5C2B-43DA-9948-229CA2D74307}" type="pres">
      <dgm:prSet presAssocID="{05E27D35-1156-459B-A1D5-D5BD69239DC9}" presName="childComposite" presStyleCnt="0">
        <dgm:presLayoutVars>
          <dgm:chMax val="0"/>
          <dgm:chPref val="0"/>
        </dgm:presLayoutVars>
      </dgm:prSet>
      <dgm:spPr/>
    </dgm:pt>
    <dgm:pt modelId="{A8A27DA3-03DA-41BC-84C5-56B443E6FF19}" type="pres">
      <dgm:prSet presAssocID="{05E27D35-1156-459B-A1D5-D5BD69239DC9}" presName="ChildAccent" presStyleLbl="solidFgAcc1" presStyleIdx="2" presStyleCnt="11"/>
      <dgm:spPr/>
    </dgm:pt>
    <dgm:pt modelId="{B901C8BD-690D-4484-AE8B-4C123E4518CA}" type="pres">
      <dgm:prSet presAssocID="{05E27D35-1156-459B-A1D5-D5BD69239DC9}" presName="Child" presStyleLbl="revTx" presStyleIdx="3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799DB-4B30-4B9E-BDE2-DC72D4AF00C6}" type="pres">
      <dgm:prSet presAssocID="{623B6775-8804-41F5-8426-A28D9A7A2C65}" presName="childComposite" presStyleCnt="0">
        <dgm:presLayoutVars>
          <dgm:chMax val="0"/>
          <dgm:chPref val="0"/>
        </dgm:presLayoutVars>
      </dgm:prSet>
      <dgm:spPr/>
    </dgm:pt>
    <dgm:pt modelId="{C3D883A3-22BC-4798-AB4B-78BFEECDBC35}" type="pres">
      <dgm:prSet presAssocID="{623B6775-8804-41F5-8426-A28D9A7A2C65}" presName="ChildAccent" presStyleLbl="solidFgAcc1" presStyleIdx="3" presStyleCnt="11"/>
      <dgm:spPr/>
    </dgm:pt>
    <dgm:pt modelId="{10CC37E4-CCBD-4DEB-8D2D-8F5AD6AC9808}" type="pres">
      <dgm:prSet presAssocID="{623B6775-8804-41F5-8426-A28D9A7A2C65}" presName="Child" presStyleLbl="revTx" presStyleIdx="4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E5C07-206D-447F-B39D-DA2AC36E70E5}" type="pres">
      <dgm:prSet presAssocID="{B945ECC2-BB89-4EB1-8359-AD9E59C4059E}" presName="childComposite" presStyleCnt="0">
        <dgm:presLayoutVars>
          <dgm:chMax val="0"/>
          <dgm:chPref val="0"/>
        </dgm:presLayoutVars>
      </dgm:prSet>
      <dgm:spPr/>
    </dgm:pt>
    <dgm:pt modelId="{0A79D177-7333-41C8-97A5-C53709CA95EB}" type="pres">
      <dgm:prSet presAssocID="{B945ECC2-BB89-4EB1-8359-AD9E59C4059E}" presName="ChildAccent" presStyleLbl="solidFgAcc1" presStyleIdx="4" presStyleCnt="11"/>
      <dgm:spPr/>
    </dgm:pt>
    <dgm:pt modelId="{A915C6A1-586F-47EA-991C-6200B41708AE}" type="pres">
      <dgm:prSet presAssocID="{B945ECC2-BB89-4EB1-8359-AD9E59C4059E}" presName="Child" presStyleLbl="revTx" presStyleIdx="5" presStyleCnt="13" custScaleY="1547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8B545-91D9-47ED-B808-888665257843}" type="pres">
      <dgm:prSet presAssocID="{39CD38CB-FE7D-428A-B4CA-EF14831A7814}" presName="root" presStyleCnt="0">
        <dgm:presLayoutVars>
          <dgm:chMax/>
          <dgm:chPref/>
        </dgm:presLayoutVars>
      </dgm:prSet>
      <dgm:spPr/>
    </dgm:pt>
    <dgm:pt modelId="{56544AF0-BA97-45FB-BA39-511058D1A2A3}" type="pres">
      <dgm:prSet presAssocID="{39CD38CB-FE7D-428A-B4CA-EF14831A7814}" presName="rootComposite" presStyleCnt="0">
        <dgm:presLayoutVars/>
      </dgm:prSet>
      <dgm:spPr/>
    </dgm:pt>
    <dgm:pt modelId="{E2E57832-806E-43A4-BF90-BB7163A9B474}" type="pres">
      <dgm:prSet presAssocID="{39CD38CB-FE7D-428A-B4CA-EF14831A7814}" presName="ParentAccent" presStyleLbl="alignNode1" presStyleIdx="1" presStyleCnt="2" custScaleX="11460" custScaleY="79664" custLinFactY="500000" custLinFactNeighborX="-10424" custLinFactNeighborY="550455"/>
      <dgm:spPr>
        <a:prstGeom prst="mathMultiply">
          <a:avLst/>
        </a:prstGeom>
        <a:solidFill>
          <a:srgbClr val="FA9500"/>
        </a:solidFill>
        <a:ln>
          <a:noFill/>
        </a:ln>
      </dgm:spPr>
    </dgm:pt>
    <dgm:pt modelId="{18DE30EC-9428-47A9-94E1-2100FC69E7CF}" type="pres">
      <dgm:prSet presAssocID="{39CD38CB-FE7D-428A-B4CA-EF14831A7814}" presName="ParentSmallAccent" presStyleLbl="fgAcc1" presStyleIdx="1" presStyleCnt="2" custLinFactY="282920" custLinFactNeighborX="-1047" custLinFactNeighborY="300000"/>
      <dgm:spPr/>
    </dgm:pt>
    <dgm:pt modelId="{63959A50-718B-4A37-A371-5BFB9CBA684B}" type="pres">
      <dgm:prSet presAssocID="{39CD38CB-FE7D-428A-B4CA-EF14831A7814}" presName="Parent" presStyleLbl="revTx" presStyleIdx="6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AE1CA-7160-45D8-9CA2-6DB340D6B32B}" type="pres">
      <dgm:prSet presAssocID="{39CD38CB-FE7D-428A-B4CA-EF14831A7814}" presName="childShape" presStyleCnt="0">
        <dgm:presLayoutVars>
          <dgm:chMax val="0"/>
          <dgm:chPref val="0"/>
        </dgm:presLayoutVars>
      </dgm:prSet>
      <dgm:spPr/>
    </dgm:pt>
    <dgm:pt modelId="{963CA89E-2FBF-4CB8-AD6C-74E7193A37F5}" type="pres">
      <dgm:prSet presAssocID="{DF49C054-178C-4DD9-8E7A-E35F1C90E5CE}" presName="childComposite" presStyleCnt="0">
        <dgm:presLayoutVars>
          <dgm:chMax val="0"/>
          <dgm:chPref val="0"/>
        </dgm:presLayoutVars>
      </dgm:prSet>
      <dgm:spPr/>
    </dgm:pt>
    <dgm:pt modelId="{54EF75E4-5279-4362-A9C4-444E51FAC3DC}" type="pres">
      <dgm:prSet presAssocID="{DF49C054-178C-4DD9-8E7A-E35F1C90E5CE}" presName="ChildAccent" presStyleLbl="solidFgAcc1" presStyleIdx="5" presStyleCnt="11" custLinFactY="-118089" custLinFactNeighborY="-200000"/>
      <dgm:spPr/>
    </dgm:pt>
    <dgm:pt modelId="{55AFCCF7-E2C1-4AF8-B71E-6A3128B7C96C}" type="pres">
      <dgm:prSet presAssocID="{DF49C054-178C-4DD9-8E7A-E35F1C90E5CE}" presName="Child" presStyleLbl="revTx" presStyleIdx="7" presStyleCnt="13" custLinFactY="-336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66E75-D944-4BCA-B87C-0C57C33EB0BD}" type="pres">
      <dgm:prSet presAssocID="{21DBF7C5-1D63-4903-82ED-184E24CFD58D}" presName="childComposite" presStyleCnt="0">
        <dgm:presLayoutVars>
          <dgm:chMax val="0"/>
          <dgm:chPref val="0"/>
        </dgm:presLayoutVars>
      </dgm:prSet>
      <dgm:spPr/>
    </dgm:pt>
    <dgm:pt modelId="{72324037-F109-4CE1-8220-336AFE9F3762}" type="pres">
      <dgm:prSet presAssocID="{21DBF7C5-1D63-4903-82ED-184E24CFD58D}" presName="ChildAccent" presStyleLbl="solidFgAcc1" presStyleIdx="6" presStyleCnt="11" custLinFactY="-132672" custLinFactNeighborY="-200000"/>
      <dgm:spPr/>
    </dgm:pt>
    <dgm:pt modelId="{482F46A0-DBF5-4DA7-B76F-65767ADEBA55}" type="pres">
      <dgm:prSet presAssocID="{21DBF7C5-1D63-4903-82ED-184E24CFD58D}" presName="Child" presStyleLbl="revTx" presStyleIdx="8" presStyleCnt="13" custLinFactY="-4777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660BB-239E-4A61-B539-36272D477A3B}" type="pres">
      <dgm:prSet presAssocID="{FA1E665B-9B31-4E5B-9709-C3E3372225E7}" presName="childComposite" presStyleCnt="0">
        <dgm:presLayoutVars>
          <dgm:chMax val="0"/>
          <dgm:chPref val="0"/>
        </dgm:presLayoutVars>
      </dgm:prSet>
      <dgm:spPr/>
    </dgm:pt>
    <dgm:pt modelId="{DB306140-03DE-4A9F-AF49-472097B6116E}" type="pres">
      <dgm:prSet presAssocID="{FA1E665B-9B31-4E5B-9709-C3E3372225E7}" presName="ChildAccent" presStyleLbl="solidFgAcc1" presStyleIdx="7" presStyleCnt="11" custLinFactY="-147255" custLinFactNeighborY="-200000"/>
      <dgm:spPr/>
    </dgm:pt>
    <dgm:pt modelId="{FD89FBEF-2305-4D4A-B1FF-C33C5D81ABB9}" type="pres">
      <dgm:prSet presAssocID="{FA1E665B-9B31-4E5B-9709-C3E3372225E7}" presName="Child" presStyleLbl="revTx" presStyleIdx="9" presStyleCnt="13" custLinFactY="-487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CF00E-10D5-4DC7-A7BE-74FE5610B9B4}" type="pres">
      <dgm:prSet presAssocID="{A2086084-ECCC-46DC-BBBA-C5A43ACD4DF3}" presName="childComposite" presStyleCnt="0">
        <dgm:presLayoutVars>
          <dgm:chMax val="0"/>
          <dgm:chPref val="0"/>
        </dgm:presLayoutVars>
      </dgm:prSet>
      <dgm:spPr/>
    </dgm:pt>
    <dgm:pt modelId="{3AD0A424-C89D-46F6-A60E-61115C86CE3A}" type="pres">
      <dgm:prSet presAssocID="{A2086084-ECCC-46DC-BBBA-C5A43ACD4DF3}" presName="ChildAccent" presStyleLbl="solidFgAcc1" presStyleIdx="8" presStyleCnt="11" custLinFactY="-19631" custLinFactNeighborY="-100000"/>
      <dgm:spPr/>
    </dgm:pt>
    <dgm:pt modelId="{0D26B8B6-71CE-4279-93FA-DA10EF967510}" type="pres">
      <dgm:prSet presAssocID="{A2086084-ECCC-46DC-BBBA-C5A43ACD4DF3}" presName="Child" presStyleLbl="revTx" presStyleIdx="10" presStyleCnt="13" custLinFactY="-487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B1AD7-0A49-4224-B120-E69D5F170081}" type="pres">
      <dgm:prSet presAssocID="{E955F1BC-74B4-45CA-B52F-494BA459ACB0}" presName="childComposite" presStyleCnt="0">
        <dgm:presLayoutVars>
          <dgm:chMax val="0"/>
          <dgm:chPref val="0"/>
        </dgm:presLayoutVars>
      </dgm:prSet>
      <dgm:spPr/>
    </dgm:pt>
    <dgm:pt modelId="{224D08D0-786B-4DBF-A363-62F4EE29FCCE}" type="pres">
      <dgm:prSet presAssocID="{E955F1BC-74B4-45CA-B52F-494BA459ACB0}" presName="ChildAccent" presStyleLbl="solidFgAcc1" presStyleIdx="9" presStyleCnt="11" custLinFactY="-20797" custLinFactNeighborY="-100000"/>
      <dgm:spPr/>
    </dgm:pt>
    <dgm:pt modelId="{EB05DC69-3639-4EB4-9B8C-71A9D8DE6055}" type="pres">
      <dgm:prSet presAssocID="{E955F1BC-74B4-45CA-B52F-494BA459ACB0}" presName="Child" presStyleLbl="revTx" presStyleIdx="11" presStyleCnt="13" custLinFactY="-487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683C6-D1D4-48D2-AD16-F705D8F678F3}" type="pres">
      <dgm:prSet presAssocID="{5A306AC0-21BB-4AD8-B8E9-17661ED35D54}" presName="childComposite" presStyleCnt="0">
        <dgm:presLayoutVars>
          <dgm:chMax val="0"/>
          <dgm:chPref val="0"/>
        </dgm:presLayoutVars>
      </dgm:prSet>
      <dgm:spPr/>
    </dgm:pt>
    <dgm:pt modelId="{ADCEEAD9-FAF3-4D22-AB4E-C4EDA0DB37D0}" type="pres">
      <dgm:prSet presAssocID="{5A306AC0-21BB-4AD8-B8E9-17661ED35D54}" presName="ChildAccent" presStyleLbl="solidFgAcc1" presStyleIdx="10" presStyleCnt="11" custAng="21419467" custScaleY="101647" custLinFactNeighborX="-17539" custLinFactNeighborY="12303"/>
      <dgm:spPr>
        <a:prstGeom prst="ellipse">
          <a:avLst/>
        </a:prstGeom>
        <a:solidFill>
          <a:schemeClr val="bg1"/>
        </a:solidFill>
        <a:ln>
          <a:noFill/>
        </a:ln>
      </dgm:spPr>
    </dgm:pt>
    <dgm:pt modelId="{5D1DCFDD-421A-4FFF-BA61-1286151A0A2A}" type="pres">
      <dgm:prSet presAssocID="{5A306AC0-21BB-4AD8-B8E9-17661ED35D54}" presName="Child" presStyleLbl="revTx" presStyleIdx="12" presStyleCnt="13" custLinFactY="-487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03726C-3B32-4EF1-999C-E37FAEE7D6C7}" srcId="{39CD38CB-FE7D-428A-B4CA-EF14831A7814}" destId="{A2086084-ECCC-46DC-BBBA-C5A43ACD4DF3}" srcOrd="3" destOrd="0" parTransId="{905E33D0-C12F-4104-8CDD-DECF8F355F71}" sibTransId="{3BA3F9EF-7CEB-4B07-BE09-B8E0462750B3}"/>
    <dgm:cxn modelId="{EAD8EB45-E1A8-4DDE-9172-88850A73A019}" type="presOf" srcId="{623B6775-8804-41F5-8426-A28D9A7A2C65}" destId="{10CC37E4-CCBD-4DEB-8D2D-8F5AD6AC9808}" srcOrd="0" destOrd="0" presId="urn:microsoft.com/office/officeart/2008/layout/SquareAccentList"/>
    <dgm:cxn modelId="{680247A4-86BA-4ABA-B514-26E2FF528708}" srcId="{39CD38CB-FE7D-428A-B4CA-EF14831A7814}" destId="{FA1E665B-9B31-4E5B-9709-C3E3372225E7}" srcOrd="2" destOrd="0" parTransId="{D3DCDC00-7CD8-4E74-B8F2-0CB3281681C9}" sibTransId="{67B247F7-9B62-4361-9FD6-594282D2E791}"/>
    <dgm:cxn modelId="{FD649281-9AF0-458B-9BA9-38DDB9C31E85}" srcId="{CC4E64DC-089B-436E-805D-F69A7FA60611}" destId="{39CD38CB-FE7D-428A-B4CA-EF14831A7814}" srcOrd="1" destOrd="0" parTransId="{EF4AC883-277E-4E06-A8F0-083BC7C5B31E}" sibTransId="{A39A2EE3-33E7-4C13-8D5B-75F3AE2DECC1}"/>
    <dgm:cxn modelId="{172FD736-7D22-45C1-8781-EFC2C6739BD7}" srcId="{82578FD1-EE3C-4088-85E5-03ABD95A3CB9}" destId="{05E27D35-1156-459B-A1D5-D5BD69239DC9}" srcOrd="2" destOrd="0" parTransId="{BA22D00D-B203-4721-BB86-32B0069AC1F2}" sibTransId="{548DB7ED-73BD-40D4-B900-143AD4248CB3}"/>
    <dgm:cxn modelId="{E21A824D-C70B-4B7A-A198-72930F414B3D}" srcId="{82578FD1-EE3C-4088-85E5-03ABD95A3CB9}" destId="{B945ECC2-BB89-4EB1-8359-AD9E59C4059E}" srcOrd="4" destOrd="0" parTransId="{1E24AC03-4F5F-4E1A-A831-718379C8D124}" sibTransId="{DD108C57-37BC-489B-A14A-BE47AD71119B}"/>
    <dgm:cxn modelId="{73225DD7-8EF0-4EF6-BADE-5DE9E0187A94}" srcId="{82578FD1-EE3C-4088-85E5-03ABD95A3CB9}" destId="{623B6775-8804-41F5-8426-A28D9A7A2C65}" srcOrd="3" destOrd="0" parTransId="{F49CE2B7-C166-4546-995B-B89565E8FE13}" sibTransId="{60E2BEA6-ED18-4B6D-AB2C-17FAA89903FC}"/>
    <dgm:cxn modelId="{25D9C9BF-5D8C-4C83-8A34-A466596E1D5A}" srcId="{82578FD1-EE3C-4088-85E5-03ABD95A3CB9}" destId="{B766076A-B0E9-4D32-B3AC-7C02A7EE06E7}" srcOrd="0" destOrd="0" parTransId="{226F7DD4-5523-47EA-94DF-8FDA825230E7}" sibTransId="{2079284C-718C-48D5-BA2E-3568C5A94F62}"/>
    <dgm:cxn modelId="{AABEEA8F-C5FE-4BE7-90C1-741393197AF3}" type="presOf" srcId="{E955F1BC-74B4-45CA-B52F-494BA459ACB0}" destId="{EB05DC69-3639-4EB4-9B8C-71A9D8DE6055}" srcOrd="0" destOrd="0" presId="urn:microsoft.com/office/officeart/2008/layout/SquareAccentList"/>
    <dgm:cxn modelId="{4AB71196-89A3-447F-9E21-39E60969B64A}" type="presOf" srcId="{82578FD1-EE3C-4088-85E5-03ABD95A3CB9}" destId="{74C513C6-0858-4707-B4B0-5F55F165A5B7}" srcOrd="0" destOrd="0" presId="urn:microsoft.com/office/officeart/2008/layout/SquareAccentList"/>
    <dgm:cxn modelId="{C493D84E-269F-49BD-8E06-DFF3125FE3DF}" type="presOf" srcId="{5A306AC0-21BB-4AD8-B8E9-17661ED35D54}" destId="{5D1DCFDD-421A-4FFF-BA61-1286151A0A2A}" srcOrd="0" destOrd="0" presId="urn:microsoft.com/office/officeart/2008/layout/SquareAccentList"/>
    <dgm:cxn modelId="{FADFF4AD-EB55-48F1-9E3D-5F14C8180DD5}" type="presOf" srcId="{B766076A-B0E9-4D32-B3AC-7C02A7EE06E7}" destId="{22CAE58F-3401-4E70-8E94-B558FEF8690D}" srcOrd="0" destOrd="0" presId="urn:microsoft.com/office/officeart/2008/layout/SquareAccentList"/>
    <dgm:cxn modelId="{4C6C52B1-5B95-42F8-A538-798BBBF4DA84}" srcId="{39CD38CB-FE7D-428A-B4CA-EF14831A7814}" destId="{DF49C054-178C-4DD9-8E7A-E35F1C90E5CE}" srcOrd="0" destOrd="0" parTransId="{C493970F-8996-4195-B82C-6E94E8F53916}" sibTransId="{E318CA42-3071-4243-9BDB-0E8DBDF99A6A}"/>
    <dgm:cxn modelId="{E7474ADB-8B99-4707-A76D-556F097E9BA9}" srcId="{39CD38CB-FE7D-428A-B4CA-EF14831A7814}" destId="{21DBF7C5-1D63-4903-82ED-184E24CFD58D}" srcOrd="1" destOrd="0" parTransId="{EFB41BB2-B081-4EA9-8DC5-C8A93AAB3739}" sibTransId="{3192EAE3-E75D-4975-984F-C01A22EAC922}"/>
    <dgm:cxn modelId="{C20ABE98-54E0-4258-B9A3-9A35CFE66288}" type="presOf" srcId="{05E27D35-1156-459B-A1D5-D5BD69239DC9}" destId="{B901C8BD-690D-4484-AE8B-4C123E4518CA}" srcOrd="0" destOrd="0" presId="urn:microsoft.com/office/officeart/2008/layout/SquareAccentList"/>
    <dgm:cxn modelId="{D4F1F36A-B87E-432A-8E8B-A061900A1F92}" type="presOf" srcId="{7EA6EAE9-CF73-40C0-AB83-3907CF2169E1}" destId="{438A392F-4A52-4397-9260-99ABC5688663}" srcOrd="0" destOrd="0" presId="urn:microsoft.com/office/officeart/2008/layout/SquareAccentList"/>
    <dgm:cxn modelId="{69A2DE44-DFD8-4193-8AE3-9BB2C8F4AE4B}" type="presOf" srcId="{39CD38CB-FE7D-428A-B4CA-EF14831A7814}" destId="{63959A50-718B-4A37-A371-5BFB9CBA684B}" srcOrd="0" destOrd="0" presId="urn:microsoft.com/office/officeart/2008/layout/SquareAccentList"/>
    <dgm:cxn modelId="{8CDE42F9-437B-4500-A7BB-998F5DB179A3}" type="presOf" srcId="{A2086084-ECCC-46DC-BBBA-C5A43ACD4DF3}" destId="{0D26B8B6-71CE-4279-93FA-DA10EF967510}" srcOrd="0" destOrd="0" presId="urn:microsoft.com/office/officeart/2008/layout/SquareAccentList"/>
    <dgm:cxn modelId="{21C99929-8CE2-48B0-9D7B-4CA653D4F6CF}" type="presOf" srcId="{CC4E64DC-089B-436E-805D-F69A7FA60611}" destId="{AE52DC67-A831-4D78-AF1D-22B889EB958C}" srcOrd="0" destOrd="0" presId="urn:microsoft.com/office/officeart/2008/layout/SquareAccentList"/>
    <dgm:cxn modelId="{55ED5F92-73A8-42B7-8586-8362F022BF32}" type="presOf" srcId="{B945ECC2-BB89-4EB1-8359-AD9E59C4059E}" destId="{A915C6A1-586F-47EA-991C-6200B41708AE}" srcOrd="0" destOrd="0" presId="urn:microsoft.com/office/officeart/2008/layout/SquareAccentList"/>
    <dgm:cxn modelId="{F4F6651B-AA4F-4F84-95B7-7D831F3457D8}" srcId="{39CD38CB-FE7D-428A-B4CA-EF14831A7814}" destId="{5A306AC0-21BB-4AD8-B8E9-17661ED35D54}" srcOrd="5" destOrd="0" parTransId="{00065A91-EDF1-499F-9510-8796F77FB0B7}" sibTransId="{58B9213F-04F6-4426-98EA-918BD3F33425}"/>
    <dgm:cxn modelId="{2272423C-10DA-4D9A-9E39-036185BAA3D6}" type="presOf" srcId="{21DBF7C5-1D63-4903-82ED-184E24CFD58D}" destId="{482F46A0-DBF5-4DA7-B76F-65767ADEBA55}" srcOrd="0" destOrd="0" presId="urn:microsoft.com/office/officeart/2008/layout/SquareAccentList"/>
    <dgm:cxn modelId="{518DD456-78B5-4392-90E2-BA50EE28B968}" srcId="{39CD38CB-FE7D-428A-B4CA-EF14831A7814}" destId="{E955F1BC-74B4-45CA-B52F-494BA459ACB0}" srcOrd="4" destOrd="0" parTransId="{1BC5E920-4058-4366-8CF8-B3604F15839A}" sibTransId="{8FA64B32-F674-4B35-952F-92270DA3534A}"/>
    <dgm:cxn modelId="{85BEB76B-3408-479D-91D9-B66224AB104C}" type="presOf" srcId="{DF49C054-178C-4DD9-8E7A-E35F1C90E5CE}" destId="{55AFCCF7-E2C1-4AF8-B71E-6A3128B7C96C}" srcOrd="0" destOrd="0" presId="urn:microsoft.com/office/officeart/2008/layout/SquareAccentList"/>
    <dgm:cxn modelId="{14E824BE-300E-4299-A5B6-7EC9E42A52A5}" srcId="{CC4E64DC-089B-436E-805D-F69A7FA60611}" destId="{82578FD1-EE3C-4088-85E5-03ABD95A3CB9}" srcOrd="0" destOrd="0" parTransId="{D0138E0C-411E-42CF-BBC4-45DC74DAB515}" sibTransId="{DDF54304-D313-4C6E-A33F-0A1D91F1BA4A}"/>
    <dgm:cxn modelId="{BBC8B410-F8AD-48AF-AABB-512635976695}" type="presOf" srcId="{FA1E665B-9B31-4E5B-9709-C3E3372225E7}" destId="{FD89FBEF-2305-4D4A-B1FF-C33C5D81ABB9}" srcOrd="0" destOrd="0" presId="urn:microsoft.com/office/officeart/2008/layout/SquareAccentList"/>
    <dgm:cxn modelId="{6AC55877-43ED-4B6E-ADA6-195D6590FE97}" srcId="{82578FD1-EE3C-4088-85E5-03ABD95A3CB9}" destId="{7EA6EAE9-CF73-40C0-AB83-3907CF2169E1}" srcOrd="1" destOrd="0" parTransId="{284B20A1-C5A8-4F54-BD8F-1ABADB7F4E5B}" sibTransId="{EBC74D06-2D47-4FC6-80E2-AF0C59618E1A}"/>
    <dgm:cxn modelId="{3FE82F92-01DB-46E3-90F8-B363C21AE7BF}" type="presParOf" srcId="{AE52DC67-A831-4D78-AF1D-22B889EB958C}" destId="{16134EFC-3B84-4C2E-889E-BAAFF98D5CC6}" srcOrd="0" destOrd="0" presId="urn:microsoft.com/office/officeart/2008/layout/SquareAccentList"/>
    <dgm:cxn modelId="{9BEF35AC-B8D2-4611-A7C4-8A52A2C21714}" type="presParOf" srcId="{16134EFC-3B84-4C2E-889E-BAAFF98D5CC6}" destId="{A83108BA-399D-42D6-BC64-04456393B480}" srcOrd="0" destOrd="0" presId="urn:microsoft.com/office/officeart/2008/layout/SquareAccentList"/>
    <dgm:cxn modelId="{896238BF-CF49-499B-92E1-D76BA87730FC}" type="presParOf" srcId="{A83108BA-399D-42D6-BC64-04456393B480}" destId="{39FD3029-EC2F-4976-9DB5-0AAAB5ED173A}" srcOrd="0" destOrd="0" presId="urn:microsoft.com/office/officeart/2008/layout/SquareAccentList"/>
    <dgm:cxn modelId="{65648CE6-5864-4523-8FCE-EF5EC573DCEE}" type="presParOf" srcId="{A83108BA-399D-42D6-BC64-04456393B480}" destId="{34D25981-CEE3-48C6-975A-4AD7AB5DEDA5}" srcOrd="1" destOrd="0" presId="urn:microsoft.com/office/officeart/2008/layout/SquareAccentList"/>
    <dgm:cxn modelId="{B73B7D8A-5081-4805-B510-37074EEE5409}" type="presParOf" srcId="{A83108BA-399D-42D6-BC64-04456393B480}" destId="{74C513C6-0858-4707-B4B0-5F55F165A5B7}" srcOrd="2" destOrd="0" presId="urn:microsoft.com/office/officeart/2008/layout/SquareAccentList"/>
    <dgm:cxn modelId="{E5E4F771-7E2E-413B-8D7A-91E7DA036562}" type="presParOf" srcId="{16134EFC-3B84-4C2E-889E-BAAFF98D5CC6}" destId="{E92F039D-2BB3-4BC2-9C51-69192CFF5270}" srcOrd="1" destOrd="0" presId="urn:microsoft.com/office/officeart/2008/layout/SquareAccentList"/>
    <dgm:cxn modelId="{3B84E695-EEAA-402A-BA0E-2F3F660CA793}" type="presParOf" srcId="{E92F039D-2BB3-4BC2-9C51-69192CFF5270}" destId="{5396B2A5-3990-4476-A6DE-B8C6A76CACAC}" srcOrd="0" destOrd="0" presId="urn:microsoft.com/office/officeart/2008/layout/SquareAccentList"/>
    <dgm:cxn modelId="{C4E4CE48-6B0A-4DA9-A925-A65D1BF2892A}" type="presParOf" srcId="{5396B2A5-3990-4476-A6DE-B8C6A76CACAC}" destId="{EB84A831-EEBC-4131-AFD3-C0EA07D3B8CD}" srcOrd="0" destOrd="0" presId="urn:microsoft.com/office/officeart/2008/layout/SquareAccentList"/>
    <dgm:cxn modelId="{6FB69C7D-27C6-46B8-B7EA-4B31D5BDDAC8}" type="presParOf" srcId="{5396B2A5-3990-4476-A6DE-B8C6A76CACAC}" destId="{22CAE58F-3401-4E70-8E94-B558FEF8690D}" srcOrd="1" destOrd="0" presId="urn:microsoft.com/office/officeart/2008/layout/SquareAccentList"/>
    <dgm:cxn modelId="{07A9A6B2-52A7-4D0D-AB63-787D0839254D}" type="presParOf" srcId="{E92F039D-2BB3-4BC2-9C51-69192CFF5270}" destId="{EB59488E-865D-4C22-9CD1-3023781A159C}" srcOrd="1" destOrd="0" presId="urn:microsoft.com/office/officeart/2008/layout/SquareAccentList"/>
    <dgm:cxn modelId="{687307D1-E1C3-4D35-9E9B-04A8321CB6DA}" type="presParOf" srcId="{EB59488E-865D-4C22-9CD1-3023781A159C}" destId="{52E74458-8B90-4EEC-AD6B-E5DF3BA33AA2}" srcOrd="0" destOrd="0" presId="urn:microsoft.com/office/officeart/2008/layout/SquareAccentList"/>
    <dgm:cxn modelId="{D9B8D0AB-12FD-432D-8A28-1E38614C8006}" type="presParOf" srcId="{EB59488E-865D-4C22-9CD1-3023781A159C}" destId="{438A392F-4A52-4397-9260-99ABC5688663}" srcOrd="1" destOrd="0" presId="urn:microsoft.com/office/officeart/2008/layout/SquareAccentList"/>
    <dgm:cxn modelId="{6D7FEBBB-053E-49F7-A41B-14436AA61768}" type="presParOf" srcId="{E92F039D-2BB3-4BC2-9C51-69192CFF5270}" destId="{3ECB8054-5C2B-43DA-9948-229CA2D74307}" srcOrd="2" destOrd="0" presId="urn:microsoft.com/office/officeart/2008/layout/SquareAccentList"/>
    <dgm:cxn modelId="{2A6D9FC5-20FD-422B-84F5-8216EAA2ABA4}" type="presParOf" srcId="{3ECB8054-5C2B-43DA-9948-229CA2D74307}" destId="{A8A27DA3-03DA-41BC-84C5-56B443E6FF19}" srcOrd="0" destOrd="0" presId="urn:microsoft.com/office/officeart/2008/layout/SquareAccentList"/>
    <dgm:cxn modelId="{87212B01-7CC4-4F8D-9D60-813600C942BC}" type="presParOf" srcId="{3ECB8054-5C2B-43DA-9948-229CA2D74307}" destId="{B901C8BD-690D-4484-AE8B-4C123E4518CA}" srcOrd="1" destOrd="0" presId="urn:microsoft.com/office/officeart/2008/layout/SquareAccentList"/>
    <dgm:cxn modelId="{8604086A-778A-413A-8D34-56B136B640E8}" type="presParOf" srcId="{E92F039D-2BB3-4BC2-9C51-69192CFF5270}" destId="{DBF799DB-4B30-4B9E-BDE2-DC72D4AF00C6}" srcOrd="3" destOrd="0" presId="urn:microsoft.com/office/officeart/2008/layout/SquareAccentList"/>
    <dgm:cxn modelId="{28620382-B21F-4A81-BDB0-766439F4E16F}" type="presParOf" srcId="{DBF799DB-4B30-4B9E-BDE2-DC72D4AF00C6}" destId="{C3D883A3-22BC-4798-AB4B-78BFEECDBC35}" srcOrd="0" destOrd="0" presId="urn:microsoft.com/office/officeart/2008/layout/SquareAccentList"/>
    <dgm:cxn modelId="{F3AB12CF-DE6A-4FE6-A353-ED8F44FBF62A}" type="presParOf" srcId="{DBF799DB-4B30-4B9E-BDE2-DC72D4AF00C6}" destId="{10CC37E4-CCBD-4DEB-8D2D-8F5AD6AC9808}" srcOrd="1" destOrd="0" presId="urn:microsoft.com/office/officeart/2008/layout/SquareAccentList"/>
    <dgm:cxn modelId="{F566BE63-D4A1-4C4F-B8BE-9C556D742746}" type="presParOf" srcId="{E92F039D-2BB3-4BC2-9C51-69192CFF5270}" destId="{220E5C07-206D-447F-B39D-DA2AC36E70E5}" srcOrd="4" destOrd="0" presId="urn:microsoft.com/office/officeart/2008/layout/SquareAccentList"/>
    <dgm:cxn modelId="{9B68F43E-9967-4C27-8507-691273507898}" type="presParOf" srcId="{220E5C07-206D-447F-B39D-DA2AC36E70E5}" destId="{0A79D177-7333-41C8-97A5-C53709CA95EB}" srcOrd="0" destOrd="0" presId="urn:microsoft.com/office/officeart/2008/layout/SquareAccentList"/>
    <dgm:cxn modelId="{9369E31B-F7C6-43A7-A5ED-4730364389AC}" type="presParOf" srcId="{220E5C07-206D-447F-B39D-DA2AC36E70E5}" destId="{A915C6A1-586F-47EA-991C-6200B41708AE}" srcOrd="1" destOrd="0" presId="urn:microsoft.com/office/officeart/2008/layout/SquareAccentList"/>
    <dgm:cxn modelId="{025C82D0-3A56-46A5-876E-0B91E98EFBB6}" type="presParOf" srcId="{AE52DC67-A831-4D78-AF1D-22B889EB958C}" destId="{1FD8B545-91D9-47ED-B808-888665257843}" srcOrd="1" destOrd="0" presId="urn:microsoft.com/office/officeart/2008/layout/SquareAccentList"/>
    <dgm:cxn modelId="{93E604DB-EEA2-4A28-AEE1-BDA63F4032AC}" type="presParOf" srcId="{1FD8B545-91D9-47ED-B808-888665257843}" destId="{56544AF0-BA97-45FB-BA39-511058D1A2A3}" srcOrd="0" destOrd="0" presId="urn:microsoft.com/office/officeart/2008/layout/SquareAccentList"/>
    <dgm:cxn modelId="{DE887846-B693-4BDB-9469-C0000AABC31C}" type="presParOf" srcId="{56544AF0-BA97-45FB-BA39-511058D1A2A3}" destId="{E2E57832-806E-43A4-BF90-BB7163A9B474}" srcOrd="0" destOrd="0" presId="urn:microsoft.com/office/officeart/2008/layout/SquareAccentList"/>
    <dgm:cxn modelId="{8E1E8E6D-A85F-410A-BD2E-02E5C4426E59}" type="presParOf" srcId="{56544AF0-BA97-45FB-BA39-511058D1A2A3}" destId="{18DE30EC-9428-47A9-94E1-2100FC69E7CF}" srcOrd="1" destOrd="0" presId="urn:microsoft.com/office/officeart/2008/layout/SquareAccentList"/>
    <dgm:cxn modelId="{8FFE7086-B52B-4327-A39A-71D701217B56}" type="presParOf" srcId="{56544AF0-BA97-45FB-BA39-511058D1A2A3}" destId="{63959A50-718B-4A37-A371-5BFB9CBA684B}" srcOrd="2" destOrd="0" presId="urn:microsoft.com/office/officeart/2008/layout/SquareAccentList"/>
    <dgm:cxn modelId="{35B8DC1E-754B-4072-BE6E-1B50E89A9FE6}" type="presParOf" srcId="{1FD8B545-91D9-47ED-B808-888665257843}" destId="{23AAE1CA-7160-45D8-9CA2-6DB340D6B32B}" srcOrd="1" destOrd="0" presId="urn:microsoft.com/office/officeart/2008/layout/SquareAccentList"/>
    <dgm:cxn modelId="{4548597F-E0E5-4DD2-B309-75D85CB804E6}" type="presParOf" srcId="{23AAE1CA-7160-45D8-9CA2-6DB340D6B32B}" destId="{963CA89E-2FBF-4CB8-AD6C-74E7193A37F5}" srcOrd="0" destOrd="0" presId="urn:microsoft.com/office/officeart/2008/layout/SquareAccentList"/>
    <dgm:cxn modelId="{6D9EA7AF-05CC-40A6-BB3E-E1127BE2506A}" type="presParOf" srcId="{963CA89E-2FBF-4CB8-AD6C-74E7193A37F5}" destId="{54EF75E4-5279-4362-A9C4-444E51FAC3DC}" srcOrd="0" destOrd="0" presId="urn:microsoft.com/office/officeart/2008/layout/SquareAccentList"/>
    <dgm:cxn modelId="{D8B48C55-802E-4A3E-99FB-7F047318E302}" type="presParOf" srcId="{963CA89E-2FBF-4CB8-AD6C-74E7193A37F5}" destId="{55AFCCF7-E2C1-4AF8-B71E-6A3128B7C96C}" srcOrd="1" destOrd="0" presId="urn:microsoft.com/office/officeart/2008/layout/SquareAccentList"/>
    <dgm:cxn modelId="{DB736B70-F83E-40EE-8AC4-94266371CC35}" type="presParOf" srcId="{23AAE1CA-7160-45D8-9CA2-6DB340D6B32B}" destId="{6A166E75-D944-4BCA-B87C-0C57C33EB0BD}" srcOrd="1" destOrd="0" presId="urn:microsoft.com/office/officeart/2008/layout/SquareAccentList"/>
    <dgm:cxn modelId="{CBA3E98B-1CC0-48FA-813D-F87E77FFDC0E}" type="presParOf" srcId="{6A166E75-D944-4BCA-B87C-0C57C33EB0BD}" destId="{72324037-F109-4CE1-8220-336AFE9F3762}" srcOrd="0" destOrd="0" presId="urn:microsoft.com/office/officeart/2008/layout/SquareAccentList"/>
    <dgm:cxn modelId="{04F20B00-F5EB-4F1D-A442-69A130CBF819}" type="presParOf" srcId="{6A166E75-D944-4BCA-B87C-0C57C33EB0BD}" destId="{482F46A0-DBF5-4DA7-B76F-65767ADEBA55}" srcOrd="1" destOrd="0" presId="urn:microsoft.com/office/officeart/2008/layout/SquareAccentList"/>
    <dgm:cxn modelId="{065101D0-20DA-4639-9354-DC425100B31E}" type="presParOf" srcId="{23AAE1CA-7160-45D8-9CA2-6DB340D6B32B}" destId="{7E8660BB-239E-4A61-B539-36272D477A3B}" srcOrd="2" destOrd="0" presId="urn:microsoft.com/office/officeart/2008/layout/SquareAccentList"/>
    <dgm:cxn modelId="{8891DC19-1AB8-4189-9994-6E157330F910}" type="presParOf" srcId="{7E8660BB-239E-4A61-B539-36272D477A3B}" destId="{DB306140-03DE-4A9F-AF49-472097B6116E}" srcOrd="0" destOrd="0" presId="urn:microsoft.com/office/officeart/2008/layout/SquareAccentList"/>
    <dgm:cxn modelId="{C013C2E1-AEBF-488E-AFE8-C84E2291C172}" type="presParOf" srcId="{7E8660BB-239E-4A61-B539-36272D477A3B}" destId="{FD89FBEF-2305-4D4A-B1FF-C33C5D81ABB9}" srcOrd="1" destOrd="0" presId="urn:microsoft.com/office/officeart/2008/layout/SquareAccentList"/>
    <dgm:cxn modelId="{9EA8F23F-DC59-4A11-81FD-CADBC3B14148}" type="presParOf" srcId="{23AAE1CA-7160-45D8-9CA2-6DB340D6B32B}" destId="{572CF00E-10D5-4DC7-A7BE-74FE5610B9B4}" srcOrd="3" destOrd="0" presId="urn:microsoft.com/office/officeart/2008/layout/SquareAccentList"/>
    <dgm:cxn modelId="{55DC9377-C631-4108-8D49-E23C54E0C383}" type="presParOf" srcId="{572CF00E-10D5-4DC7-A7BE-74FE5610B9B4}" destId="{3AD0A424-C89D-46F6-A60E-61115C86CE3A}" srcOrd="0" destOrd="0" presId="urn:microsoft.com/office/officeart/2008/layout/SquareAccentList"/>
    <dgm:cxn modelId="{600B2633-31AB-4904-B34F-CF4DFA6024A4}" type="presParOf" srcId="{572CF00E-10D5-4DC7-A7BE-74FE5610B9B4}" destId="{0D26B8B6-71CE-4279-93FA-DA10EF967510}" srcOrd="1" destOrd="0" presId="urn:microsoft.com/office/officeart/2008/layout/SquareAccentList"/>
    <dgm:cxn modelId="{CE2F8A07-ADDD-4BA1-A67D-A97E17FEE368}" type="presParOf" srcId="{23AAE1CA-7160-45D8-9CA2-6DB340D6B32B}" destId="{1AAB1AD7-0A49-4224-B120-E69D5F170081}" srcOrd="4" destOrd="0" presId="urn:microsoft.com/office/officeart/2008/layout/SquareAccentList"/>
    <dgm:cxn modelId="{F32770E8-3135-4F7A-A273-E3D2397F2351}" type="presParOf" srcId="{1AAB1AD7-0A49-4224-B120-E69D5F170081}" destId="{224D08D0-786B-4DBF-A363-62F4EE29FCCE}" srcOrd="0" destOrd="0" presId="urn:microsoft.com/office/officeart/2008/layout/SquareAccentList"/>
    <dgm:cxn modelId="{6B821646-859F-468D-973D-1DE61BBA17D4}" type="presParOf" srcId="{1AAB1AD7-0A49-4224-B120-E69D5F170081}" destId="{EB05DC69-3639-4EB4-9B8C-71A9D8DE6055}" srcOrd="1" destOrd="0" presId="urn:microsoft.com/office/officeart/2008/layout/SquareAccentList"/>
    <dgm:cxn modelId="{04B76555-4409-4B44-ADAD-325A0083C0E6}" type="presParOf" srcId="{23AAE1CA-7160-45D8-9CA2-6DB340D6B32B}" destId="{3D6683C6-D1D4-48D2-AD16-F705D8F678F3}" srcOrd="5" destOrd="0" presId="urn:microsoft.com/office/officeart/2008/layout/SquareAccentList"/>
    <dgm:cxn modelId="{FEAB1EF0-12C5-477B-9082-70D49B6E3101}" type="presParOf" srcId="{3D6683C6-D1D4-48D2-AD16-F705D8F678F3}" destId="{ADCEEAD9-FAF3-4D22-AB4E-C4EDA0DB37D0}" srcOrd="0" destOrd="0" presId="urn:microsoft.com/office/officeart/2008/layout/SquareAccentList"/>
    <dgm:cxn modelId="{936AE095-A646-4128-B78D-D7E20C1C9D2B}" type="presParOf" srcId="{3D6683C6-D1D4-48D2-AD16-F705D8F678F3}" destId="{5D1DCFDD-421A-4FFF-BA61-1286151A0A2A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4E64DC-089B-436E-805D-F69A7FA60611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66076A-B0E9-4D32-B3AC-7C02A7EE06E7}">
      <dgm:prSet phldrT="[Текст]" custT="1"/>
      <dgm:spPr/>
      <dgm:t>
        <a:bodyPr/>
        <a:lstStyle/>
        <a:p>
          <a:r>
            <a:rPr lang="ru-RU" sz="1150" b="1" dirty="0" smtClean="0"/>
            <a:t>помогает директору «настроить» воспитательную работу в рамках рабочих программ воспитания и календарных планов воспитательной работы</a:t>
          </a:r>
          <a:endParaRPr lang="ru-RU" sz="1150" b="1" dirty="0"/>
        </a:p>
      </dgm:t>
    </dgm:pt>
    <dgm:pt modelId="{226F7DD4-5523-47EA-94DF-8FDA825230E7}" type="parTrans" cxnId="{25D9C9BF-5D8C-4C83-8A34-A466596E1D5A}">
      <dgm:prSet/>
      <dgm:spPr/>
      <dgm:t>
        <a:bodyPr/>
        <a:lstStyle/>
        <a:p>
          <a:endParaRPr lang="ru-RU"/>
        </a:p>
      </dgm:t>
    </dgm:pt>
    <dgm:pt modelId="{2079284C-718C-48D5-BA2E-3568C5A94F62}" type="sibTrans" cxnId="{25D9C9BF-5D8C-4C83-8A34-A466596E1D5A}">
      <dgm:prSet/>
      <dgm:spPr/>
      <dgm:t>
        <a:bodyPr/>
        <a:lstStyle/>
        <a:p>
          <a:endParaRPr lang="ru-RU"/>
        </a:p>
      </dgm:t>
    </dgm:pt>
    <dgm:pt modelId="{7EA6EAE9-CF73-40C0-AB83-3907CF2169E1}">
      <dgm:prSet phldrT="[Текст]" custT="1"/>
      <dgm:spPr/>
      <dgm:t>
        <a:bodyPr/>
        <a:lstStyle/>
        <a:p>
          <a:r>
            <a:rPr lang="ru-RU" sz="1150" b="1" dirty="0" smtClean="0"/>
            <a:t>гармонично интегрирует федеральные задачи, поставленные РДЦ,  в воспитательные программы школы</a:t>
          </a:r>
          <a:endParaRPr lang="ru-RU" sz="1150" b="1" dirty="0"/>
        </a:p>
      </dgm:t>
    </dgm:pt>
    <dgm:pt modelId="{284B20A1-C5A8-4F54-BD8F-1ABADB7F4E5B}" type="parTrans" cxnId="{6AC55877-43ED-4B6E-ADA6-195D6590FE97}">
      <dgm:prSet/>
      <dgm:spPr/>
      <dgm:t>
        <a:bodyPr/>
        <a:lstStyle/>
        <a:p>
          <a:endParaRPr lang="ru-RU"/>
        </a:p>
      </dgm:t>
    </dgm:pt>
    <dgm:pt modelId="{EBC74D06-2D47-4FC6-80E2-AF0C59618E1A}" type="sibTrans" cxnId="{6AC55877-43ED-4B6E-ADA6-195D6590FE97}">
      <dgm:prSet/>
      <dgm:spPr/>
      <dgm:t>
        <a:bodyPr/>
        <a:lstStyle/>
        <a:p>
          <a:endParaRPr lang="ru-RU"/>
        </a:p>
      </dgm:t>
    </dgm:pt>
    <dgm:pt modelId="{05E27D35-1156-459B-A1D5-D5BD69239DC9}">
      <dgm:prSet phldrT="[Текст]" custT="1"/>
      <dgm:spPr/>
      <dgm:t>
        <a:bodyPr/>
        <a:lstStyle/>
        <a:p>
          <a:r>
            <a:rPr lang="ru-RU" sz="1150" b="1" dirty="0" smtClean="0"/>
            <a:t>действует в составе команды</a:t>
          </a:r>
          <a:endParaRPr lang="ru-RU" sz="1150" b="1" dirty="0"/>
        </a:p>
      </dgm:t>
    </dgm:pt>
    <dgm:pt modelId="{BA22D00D-B203-4721-BB86-32B0069AC1F2}" type="parTrans" cxnId="{172FD736-7D22-45C1-8781-EFC2C6739BD7}">
      <dgm:prSet/>
      <dgm:spPr/>
      <dgm:t>
        <a:bodyPr/>
        <a:lstStyle/>
        <a:p>
          <a:endParaRPr lang="ru-RU"/>
        </a:p>
      </dgm:t>
    </dgm:pt>
    <dgm:pt modelId="{548DB7ED-73BD-40D4-B900-143AD4248CB3}" type="sibTrans" cxnId="{172FD736-7D22-45C1-8781-EFC2C6739BD7}">
      <dgm:prSet/>
      <dgm:spPr/>
      <dgm:t>
        <a:bodyPr/>
        <a:lstStyle/>
        <a:p>
          <a:endParaRPr lang="ru-RU"/>
        </a:p>
      </dgm:t>
    </dgm:pt>
    <dgm:pt modelId="{39CD38CB-FE7D-428A-B4CA-EF14831A7814}">
      <dgm:prSet phldrT="[Текст]" custT="1"/>
      <dgm:spPr/>
      <dgm:t>
        <a:bodyPr/>
        <a:lstStyle/>
        <a:p>
          <a:endParaRPr lang="ru-RU" sz="2000" b="1" dirty="0"/>
        </a:p>
      </dgm:t>
    </dgm:pt>
    <dgm:pt modelId="{EF4AC883-277E-4E06-A8F0-083BC7C5B31E}" type="parTrans" cxnId="{FD649281-9AF0-458B-9BA9-38DDB9C31E85}">
      <dgm:prSet/>
      <dgm:spPr/>
      <dgm:t>
        <a:bodyPr/>
        <a:lstStyle/>
        <a:p>
          <a:endParaRPr lang="ru-RU"/>
        </a:p>
      </dgm:t>
    </dgm:pt>
    <dgm:pt modelId="{A39A2EE3-33E7-4C13-8D5B-75F3AE2DECC1}" type="sibTrans" cxnId="{FD649281-9AF0-458B-9BA9-38DDB9C31E85}">
      <dgm:prSet/>
      <dgm:spPr/>
      <dgm:t>
        <a:bodyPr/>
        <a:lstStyle/>
        <a:p>
          <a:endParaRPr lang="ru-RU"/>
        </a:p>
      </dgm:t>
    </dgm:pt>
    <dgm:pt modelId="{DF49C054-178C-4DD9-8E7A-E35F1C90E5CE}">
      <dgm:prSet phldrT="[Текст]" custT="1"/>
      <dgm:spPr/>
      <dgm:t>
        <a:bodyPr/>
        <a:lstStyle/>
        <a:p>
          <a:r>
            <a:rPr lang="ru-RU" sz="1150" b="1" dirty="0" smtClean="0"/>
            <a:t>работает с активом родителей</a:t>
          </a:r>
          <a:endParaRPr lang="ru-RU" sz="1150" b="1" dirty="0"/>
        </a:p>
      </dgm:t>
    </dgm:pt>
    <dgm:pt modelId="{C493970F-8996-4195-B82C-6E94E8F53916}" type="parTrans" cxnId="{4C6C52B1-5B95-42F8-A538-798BBBF4DA84}">
      <dgm:prSet/>
      <dgm:spPr/>
      <dgm:t>
        <a:bodyPr/>
        <a:lstStyle/>
        <a:p>
          <a:endParaRPr lang="ru-RU"/>
        </a:p>
      </dgm:t>
    </dgm:pt>
    <dgm:pt modelId="{E318CA42-3071-4243-9BDB-0E8DBDF99A6A}" type="sibTrans" cxnId="{4C6C52B1-5B95-42F8-A538-798BBBF4DA84}">
      <dgm:prSet/>
      <dgm:spPr/>
      <dgm:t>
        <a:bodyPr/>
        <a:lstStyle/>
        <a:p>
          <a:endParaRPr lang="ru-RU"/>
        </a:p>
      </dgm:t>
    </dgm:pt>
    <dgm:pt modelId="{623B6775-8804-41F5-8426-A28D9A7A2C65}">
      <dgm:prSet phldrT="[Текст]" custT="1"/>
      <dgm:spPr/>
      <dgm:t>
        <a:bodyPr/>
        <a:lstStyle/>
        <a:p>
          <a:r>
            <a:rPr lang="ru-RU" sz="1150" b="1" dirty="0" smtClean="0"/>
            <a:t>анализирует контент проводимых в школе событий в рамках действующей программы воспитания</a:t>
          </a:r>
          <a:endParaRPr lang="ru-RU" sz="1150" b="1" dirty="0"/>
        </a:p>
      </dgm:t>
    </dgm:pt>
    <dgm:pt modelId="{F49CE2B7-C166-4546-995B-B89565E8FE13}" type="parTrans" cxnId="{73225DD7-8EF0-4EF6-BADE-5DE9E0187A94}">
      <dgm:prSet/>
      <dgm:spPr/>
      <dgm:t>
        <a:bodyPr/>
        <a:lstStyle/>
        <a:p>
          <a:endParaRPr lang="ru-RU"/>
        </a:p>
      </dgm:t>
    </dgm:pt>
    <dgm:pt modelId="{60E2BEA6-ED18-4B6D-AB2C-17FAA89903FC}" type="sibTrans" cxnId="{73225DD7-8EF0-4EF6-BADE-5DE9E0187A94}">
      <dgm:prSet/>
      <dgm:spPr/>
      <dgm:t>
        <a:bodyPr/>
        <a:lstStyle/>
        <a:p>
          <a:endParaRPr lang="ru-RU"/>
        </a:p>
      </dgm:t>
    </dgm:pt>
    <dgm:pt modelId="{B945ECC2-BB89-4EB1-8359-AD9E59C4059E}">
      <dgm:prSet phldrT="[Текст]" custT="1"/>
      <dgm:spPr/>
      <dgm:t>
        <a:bodyPr/>
        <a:lstStyle/>
        <a:p>
          <a:r>
            <a:rPr lang="ru-RU" sz="1150" b="1" dirty="0" smtClean="0"/>
            <a:t>анализирует и эффективно использует ресурсную базу школы и муниципального района (во взаимодействии с директором и муниципальным координатором)</a:t>
          </a:r>
          <a:endParaRPr lang="ru-RU" sz="1150" b="1" dirty="0"/>
        </a:p>
      </dgm:t>
    </dgm:pt>
    <dgm:pt modelId="{1E24AC03-4F5F-4E1A-A831-718379C8D124}" type="parTrans" cxnId="{E21A824D-C70B-4B7A-A198-72930F414B3D}">
      <dgm:prSet/>
      <dgm:spPr/>
      <dgm:t>
        <a:bodyPr/>
        <a:lstStyle/>
        <a:p>
          <a:endParaRPr lang="ru-RU"/>
        </a:p>
      </dgm:t>
    </dgm:pt>
    <dgm:pt modelId="{DD108C57-37BC-489B-A14A-BE47AD71119B}" type="sibTrans" cxnId="{E21A824D-C70B-4B7A-A198-72930F414B3D}">
      <dgm:prSet/>
      <dgm:spPr/>
      <dgm:t>
        <a:bodyPr/>
        <a:lstStyle/>
        <a:p>
          <a:endParaRPr lang="ru-RU"/>
        </a:p>
      </dgm:t>
    </dgm:pt>
    <dgm:pt modelId="{82578FD1-EE3C-4088-85E5-03ABD95A3CB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Мун. координатор</a:t>
          </a:r>
          <a:endParaRPr lang="ru-RU" sz="2000" b="1" dirty="0">
            <a:solidFill>
              <a:schemeClr val="bg1"/>
            </a:solidFill>
          </a:endParaRPr>
        </a:p>
      </dgm:t>
    </dgm:pt>
    <dgm:pt modelId="{DDF54304-D313-4C6E-A33F-0A1D91F1BA4A}" type="sibTrans" cxnId="{14E824BE-300E-4299-A5B6-7EC9E42A52A5}">
      <dgm:prSet/>
      <dgm:spPr/>
      <dgm:t>
        <a:bodyPr/>
        <a:lstStyle/>
        <a:p>
          <a:endParaRPr lang="ru-RU"/>
        </a:p>
      </dgm:t>
    </dgm:pt>
    <dgm:pt modelId="{D0138E0C-411E-42CF-BBC4-45DC74DAB515}" type="parTrans" cxnId="{14E824BE-300E-4299-A5B6-7EC9E42A52A5}">
      <dgm:prSet/>
      <dgm:spPr/>
      <dgm:t>
        <a:bodyPr/>
        <a:lstStyle/>
        <a:p>
          <a:endParaRPr lang="ru-RU"/>
        </a:p>
      </dgm:t>
    </dgm:pt>
    <dgm:pt modelId="{AE52DC67-A831-4D78-AF1D-22B889EB958C}" type="pres">
      <dgm:prSet presAssocID="{CC4E64DC-089B-436E-805D-F69A7FA6061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6134EFC-3B84-4C2E-889E-BAAFF98D5CC6}" type="pres">
      <dgm:prSet presAssocID="{82578FD1-EE3C-4088-85E5-03ABD95A3CB9}" presName="root" presStyleCnt="0">
        <dgm:presLayoutVars>
          <dgm:chMax/>
          <dgm:chPref/>
        </dgm:presLayoutVars>
      </dgm:prSet>
      <dgm:spPr/>
    </dgm:pt>
    <dgm:pt modelId="{A83108BA-399D-42D6-BC64-04456393B480}" type="pres">
      <dgm:prSet presAssocID="{82578FD1-EE3C-4088-85E5-03ABD95A3CB9}" presName="rootComposite" presStyleCnt="0">
        <dgm:presLayoutVars/>
      </dgm:prSet>
      <dgm:spPr/>
    </dgm:pt>
    <dgm:pt modelId="{39FD3029-EC2F-4976-9DB5-0AAAB5ED173A}" type="pres">
      <dgm:prSet presAssocID="{82578FD1-EE3C-4088-85E5-03ABD95A3CB9}" presName="ParentAccent" presStyleLbl="alignNode1" presStyleIdx="0" presStyleCnt="2" custScaleY="244432" custLinFactNeighborY="41166"/>
      <dgm:spPr>
        <a:gradFill rotWithShape="0">
          <a:gsLst>
            <a:gs pos="0">
              <a:schemeClr val="accent6">
                <a:lumMod val="75000"/>
              </a:schemeClr>
            </a:gs>
            <a:gs pos="40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0"/>
        </a:gradFill>
        <a:ln>
          <a:solidFill>
            <a:schemeClr val="accent1">
              <a:hueOff val="0"/>
              <a:satOff val="0"/>
              <a:lumOff val="0"/>
            </a:schemeClr>
          </a:solidFill>
        </a:ln>
        <a:effectLst/>
      </dgm:spPr>
      <dgm:t>
        <a:bodyPr/>
        <a:lstStyle/>
        <a:p>
          <a:endParaRPr lang="ru-RU"/>
        </a:p>
      </dgm:t>
    </dgm:pt>
    <dgm:pt modelId="{34D25981-CEE3-48C6-975A-4AD7AB5DEDA5}" type="pres">
      <dgm:prSet presAssocID="{82578FD1-EE3C-4088-85E5-03ABD95A3CB9}" presName="ParentSmallAccent" presStyleLbl="fgAcc1" presStyleIdx="0" presStyleCnt="2" custLinFactX="1200000" custLinFactY="714598" custLinFactNeighborX="1219583" custLinFactNeighborY="800000"/>
      <dgm:spPr>
        <a:noFill/>
        <a:ln>
          <a:noFill/>
        </a:ln>
      </dgm:spPr>
    </dgm:pt>
    <dgm:pt modelId="{74C513C6-0858-4707-B4B0-5F55F165A5B7}" type="pres">
      <dgm:prSet presAssocID="{82578FD1-EE3C-4088-85E5-03ABD95A3CB9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F039D-2BB3-4BC2-9C51-69192CFF5270}" type="pres">
      <dgm:prSet presAssocID="{82578FD1-EE3C-4088-85E5-03ABD95A3CB9}" presName="childShape" presStyleCnt="0">
        <dgm:presLayoutVars>
          <dgm:chMax val="0"/>
          <dgm:chPref val="0"/>
        </dgm:presLayoutVars>
      </dgm:prSet>
      <dgm:spPr/>
    </dgm:pt>
    <dgm:pt modelId="{5396B2A5-3990-4476-A6DE-B8C6A76CACAC}" type="pres">
      <dgm:prSet presAssocID="{B766076A-B0E9-4D32-B3AC-7C02A7EE06E7}" presName="childComposite" presStyleCnt="0">
        <dgm:presLayoutVars>
          <dgm:chMax val="0"/>
          <dgm:chPref val="0"/>
        </dgm:presLayoutVars>
      </dgm:prSet>
      <dgm:spPr/>
    </dgm:pt>
    <dgm:pt modelId="{EB84A831-EEBC-4131-AFD3-C0EA07D3B8CD}" type="pres">
      <dgm:prSet presAssocID="{B766076A-B0E9-4D32-B3AC-7C02A7EE06E7}" presName="ChildAccent" presStyleLbl="solidFgAcc1" presStyleIdx="0" presStyleCnt="6" custLinFactNeighborY="72563"/>
      <dgm:spPr/>
    </dgm:pt>
    <dgm:pt modelId="{22CAE58F-3401-4E70-8E94-B558FEF8690D}" type="pres">
      <dgm:prSet presAssocID="{B766076A-B0E9-4D32-B3AC-7C02A7EE06E7}" presName="Child" presStyleLbl="revTx" presStyleIdx="1" presStyleCnt="8" custLinFactNeighborY="425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9488E-865D-4C22-9CD1-3023781A159C}" type="pres">
      <dgm:prSet presAssocID="{7EA6EAE9-CF73-40C0-AB83-3907CF2169E1}" presName="childComposite" presStyleCnt="0">
        <dgm:presLayoutVars>
          <dgm:chMax val="0"/>
          <dgm:chPref val="0"/>
        </dgm:presLayoutVars>
      </dgm:prSet>
      <dgm:spPr/>
    </dgm:pt>
    <dgm:pt modelId="{52E74458-8B90-4EEC-AD6B-E5DF3BA33AA2}" type="pres">
      <dgm:prSet presAssocID="{7EA6EAE9-CF73-40C0-AB83-3907CF2169E1}" presName="ChildAccent" presStyleLbl="solidFgAcc1" presStyleIdx="1" presStyleCnt="6" custLinFactY="80916" custLinFactNeighborY="100000"/>
      <dgm:spPr/>
    </dgm:pt>
    <dgm:pt modelId="{438A392F-4A52-4397-9260-99ABC5688663}" type="pres">
      <dgm:prSet presAssocID="{7EA6EAE9-CF73-40C0-AB83-3907CF2169E1}" presName="Child" presStyleLbl="revTx" presStyleIdx="2" presStyleCnt="8" custLinFactNeighborY="756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B8054-5C2B-43DA-9948-229CA2D74307}" type="pres">
      <dgm:prSet presAssocID="{05E27D35-1156-459B-A1D5-D5BD69239DC9}" presName="childComposite" presStyleCnt="0">
        <dgm:presLayoutVars>
          <dgm:chMax val="0"/>
          <dgm:chPref val="0"/>
        </dgm:presLayoutVars>
      </dgm:prSet>
      <dgm:spPr/>
    </dgm:pt>
    <dgm:pt modelId="{A8A27DA3-03DA-41BC-84C5-56B443E6FF19}" type="pres">
      <dgm:prSet presAssocID="{05E27D35-1156-459B-A1D5-D5BD69239DC9}" presName="ChildAccent" presStyleLbl="solidFgAcc1" presStyleIdx="2" presStyleCnt="6" custLinFactY="100000" custLinFactNeighborY="103021"/>
      <dgm:spPr/>
    </dgm:pt>
    <dgm:pt modelId="{B901C8BD-690D-4484-AE8B-4C123E4518CA}" type="pres">
      <dgm:prSet presAssocID="{05E27D35-1156-459B-A1D5-D5BD69239DC9}" presName="Child" presStyleLbl="revTx" presStyleIdx="3" presStyleCnt="8" custLinFactNeighborX="2157" custLinFactNeighborY="756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799DB-4B30-4B9E-BDE2-DC72D4AF00C6}" type="pres">
      <dgm:prSet presAssocID="{623B6775-8804-41F5-8426-A28D9A7A2C65}" presName="childComposite" presStyleCnt="0">
        <dgm:presLayoutVars>
          <dgm:chMax val="0"/>
          <dgm:chPref val="0"/>
        </dgm:presLayoutVars>
      </dgm:prSet>
      <dgm:spPr/>
    </dgm:pt>
    <dgm:pt modelId="{C3D883A3-22BC-4798-AB4B-78BFEECDBC35}" type="pres">
      <dgm:prSet presAssocID="{623B6775-8804-41F5-8426-A28D9A7A2C65}" presName="ChildAccent" presStyleLbl="solidFgAcc1" presStyleIdx="3" presStyleCnt="6" custLinFactX="700000" custLinFactY="-300000" custLinFactNeighborX="726324" custLinFactNeighborY="-326738"/>
      <dgm:spPr/>
    </dgm:pt>
    <dgm:pt modelId="{10CC37E4-CCBD-4DEB-8D2D-8F5AD6AC9808}" type="pres">
      <dgm:prSet presAssocID="{623B6775-8804-41F5-8426-A28D9A7A2C65}" presName="Child" presStyleLbl="revTx" presStyleIdx="4" presStyleCnt="8" custLinFactNeighborX="236" custLinFactNeighborY="822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E5C07-206D-447F-B39D-DA2AC36E70E5}" type="pres">
      <dgm:prSet presAssocID="{B945ECC2-BB89-4EB1-8359-AD9E59C4059E}" presName="childComposite" presStyleCnt="0">
        <dgm:presLayoutVars>
          <dgm:chMax val="0"/>
          <dgm:chPref val="0"/>
        </dgm:presLayoutVars>
      </dgm:prSet>
      <dgm:spPr/>
    </dgm:pt>
    <dgm:pt modelId="{0A79D177-7333-41C8-97A5-C53709CA95EB}" type="pres">
      <dgm:prSet presAssocID="{B945ECC2-BB89-4EB1-8359-AD9E59C4059E}" presName="ChildAccent" presStyleLbl="solidFgAcc1" presStyleIdx="4" presStyleCnt="6" custLinFactY="-9645" custLinFactNeighborY="-100000"/>
      <dgm:spPr/>
    </dgm:pt>
    <dgm:pt modelId="{A915C6A1-586F-47EA-991C-6200B41708AE}" type="pres">
      <dgm:prSet presAssocID="{B945ECC2-BB89-4EB1-8359-AD9E59C4059E}" presName="Child" presStyleLbl="revTx" presStyleIdx="5" presStyleCnt="8" custScaleY="154701" custLinFactX="13027" custLinFactY="-185538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8B545-91D9-47ED-B808-888665257843}" type="pres">
      <dgm:prSet presAssocID="{39CD38CB-FE7D-428A-B4CA-EF14831A7814}" presName="root" presStyleCnt="0">
        <dgm:presLayoutVars>
          <dgm:chMax/>
          <dgm:chPref/>
        </dgm:presLayoutVars>
      </dgm:prSet>
      <dgm:spPr/>
    </dgm:pt>
    <dgm:pt modelId="{56544AF0-BA97-45FB-BA39-511058D1A2A3}" type="pres">
      <dgm:prSet presAssocID="{39CD38CB-FE7D-428A-B4CA-EF14831A7814}" presName="rootComposite" presStyleCnt="0">
        <dgm:presLayoutVars/>
      </dgm:prSet>
      <dgm:spPr/>
    </dgm:pt>
    <dgm:pt modelId="{E2E57832-806E-43A4-BF90-BB7163A9B474}" type="pres">
      <dgm:prSet presAssocID="{39CD38CB-FE7D-428A-B4CA-EF14831A7814}" presName="ParentAccent" presStyleLbl="alignNode1" presStyleIdx="1" presStyleCnt="2" custScaleX="11460" custScaleY="79664" custLinFactY="500000" custLinFactNeighborX="-10424" custLinFactNeighborY="550455"/>
      <dgm:spPr>
        <a:prstGeom prst="mathMultiply">
          <a:avLst/>
        </a:prstGeom>
        <a:solidFill>
          <a:srgbClr val="FA9500"/>
        </a:solidFill>
        <a:ln>
          <a:noFill/>
        </a:ln>
      </dgm:spPr>
    </dgm:pt>
    <dgm:pt modelId="{18DE30EC-9428-47A9-94E1-2100FC69E7CF}" type="pres">
      <dgm:prSet presAssocID="{39CD38CB-FE7D-428A-B4CA-EF14831A7814}" presName="ParentSmallAccent" presStyleLbl="fgAcc1" presStyleIdx="1" presStyleCnt="2" custLinFactX="52212" custLinFactY="369628" custLinFactNeighborX="100000" custLinFactNeighborY="400000"/>
      <dgm:spPr>
        <a:ln>
          <a:noFill/>
        </a:ln>
      </dgm:spPr>
    </dgm:pt>
    <dgm:pt modelId="{63959A50-718B-4A37-A371-5BFB9CBA684B}" type="pres">
      <dgm:prSet presAssocID="{39CD38CB-FE7D-428A-B4CA-EF14831A7814}" presName="Parent" presStyleLbl="revTx" presStyleIdx="6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AE1CA-7160-45D8-9CA2-6DB340D6B32B}" type="pres">
      <dgm:prSet presAssocID="{39CD38CB-FE7D-428A-B4CA-EF14831A7814}" presName="childShape" presStyleCnt="0">
        <dgm:presLayoutVars>
          <dgm:chMax val="0"/>
          <dgm:chPref val="0"/>
        </dgm:presLayoutVars>
      </dgm:prSet>
      <dgm:spPr/>
    </dgm:pt>
    <dgm:pt modelId="{963CA89E-2FBF-4CB8-AD6C-74E7193A37F5}" type="pres">
      <dgm:prSet presAssocID="{DF49C054-178C-4DD9-8E7A-E35F1C90E5CE}" presName="childComposite" presStyleCnt="0">
        <dgm:presLayoutVars>
          <dgm:chMax val="0"/>
          <dgm:chPref val="0"/>
        </dgm:presLayoutVars>
      </dgm:prSet>
      <dgm:spPr/>
    </dgm:pt>
    <dgm:pt modelId="{54EF75E4-5279-4362-A9C4-444E51FAC3DC}" type="pres">
      <dgm:prSet presAssocID="{DF49C054-178C-4DD9-8E7A-E35F1C90E5CE}" presName="ChildAccent" presStyleLbl="solidFgAcc1" presStyleIdx="5" presStyleCnt="6" custLinFactY="236542" custLinFactNeighborX="-9866" custLinFactNeighborY="300000"/>
      <dgm:spPr/>
    </dgm:pt>
    <dgm:pt modelId="{55AFCCF7-E2C1-4AF8-B71E-6A3128B7C96C}" type="pres">
      <dgm:prSet presAssocID="{DF49C054-178C-4DD9-8E7A-E35F1C90E5CE}" presName="Child" presStyleLbl="revTx" presStyleIdx="7" presStyleCnt="8" custLinFactY="100000" custLinFactNeighborX="2576" custLinFactNeighborY="1320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FD82E6-3431-4A5A-A5BA-8E7FA4614AAC}" type="presOf" srcId="{B766076A-B0E9-4D32-B3AC-7C02A7EE06E7}" destId="{22CAE58F-3401-4E70-8E94-B558FEF8690D}" srcOrd="0" destOrd="0" presId="urn:microsoft.com/office/officeart/2008/layout/SquareAccentList"/>
    <dgm:cxn modelId="{1F3E3169-75EA-44D3-95D6-33A54529C2A5}" type="presOf" srcId="{82578FD1-EE3C-4088-85E5-03ABD95A3CB9}" destId="{74C513C6-0858-4707-B4B0-5F55F165A5B7}" srcOrd="0" destOrd="0" presId="urn:microsoft.com/office/officeart/2008/layout/SquareAccentList"/>
    <dgm:cxn modelId="{4642F3D4-492F-439D-92EE-31C116FE0B21}" type="presOf" srcId="{CC4E64DC-089B-436E-805D-F69A7FA60611}" destId="{AE52DC67-A831-4D78-AF1D-22B889EB958C}" srcOrd="0" destOrd="0" presId="urn:microsoft.com/office/officeart/2008/layout/SquareAccentList"/>
    <dgm:cxn modelId="{FD649281-9AF0-458B-9BA9-38DDB9C31E85}" srcId="{CC4E64DC-089B-436E-805D-F69A7FA60611}" destId="{39CD38CB-FE7D-428A-B4CA-EF14831A7814}" srcOrd="1" destOrd="0" parTransId="{EF4AC883-277E-4E06-A8F0-083BC7C5B31E}" sibTransId="{A39A2EE3-33E7-4C13-8D5B-75F3AE2DECC1}"/>
    <dgm:cxn modelId="{8F5F4D46-CD84-46C4-969E-FD3843AEDC88}" type="presOf" srcId="{05E27D35-1156-459B-A1D5-D5BD69239DC9}" destId="{B901C8BD-690D-4484-AE8B-4C123E4518CA}" srcOrd="0" destOrd="0" presId="urn:microsoft.com/office/officeart/2008/layout/SquareAccentList"/>
    <dgm:cxn modelId="{8B472FAF-EBA4-4C2B-9C8C-51A087943A80}" type="presOf" srcId="{B945ECC2-BB89-4EB1-8359-AD9E59C4059E}" destId="{A915C6A1-586F-47EA-991C-6200B41708AE}" srcOrd="0" destOrd="0" presId="urn:microsoft.com/office/officeart/2008/layout/SquareAccentList"/>
    <dgm:cxn modelId="{E21A824D-C70B-4B7A-A198-72930F414B3D}" srcId="{82578FD1-EE3C-4088-85E5-03ABD95A3CB9}" destId="{B945ECC2-BB89-4EB1-8359-AD9E59C4059E}" srcOrd="4" destOrd="0" parTransId="{1E24AC03-4F5F-4E1A-A831-718379C8D124}" sibTransId="{DD108C57-37BC-489B-A14A-BE47AD71119B}"/>
    <dgm:cxn modelId="{14E824BE-300E-4299-A5B6-7EC9E42A52A5}" srcId="{CC4E64DC-089B-436E-805D-F69A7FA60611}" destId="{82578FD1-EE3C-4088-85E5-03ABD95A3CB9}" srcOrd="0" destOrd="0" parTransId="{D0138E0C-411E-42CF-BBC4-45DC74DAB515}" sibTransId="{DDF54304-D313-4C6E-A33F-0A1D91F1BA4A}"/>
    <dgm:cxn modelId="{98F92CF0-45F0-47F8-9029-A4F122076C89}" type="presOf" srcId="{623B6775-8804-41F5-8426-A28D9A7A2C65}" destId="{10CC37E4-CCBD-4DEB-8D2D-8F5AD6AC9808}" srcOrd="0" destOrd="0" presId="urn:microsoft.com/office/officeart/2008/layout/SquareAccentList"/>
    <dgm:cxn modelId="{73225DD7-8EF0-4EF6-BADE-5DE9E0187A94}" srcId="{82578FD1-EE3C-4088-85E5-03ABD95A3CB9}" destId="{623B6775-8804-41F5-8426-A28D9A7A2C65}" srcOrd="3" destOrd="0" parTransId="{F49CE2B7-C166-4546-995B-B89565E8FE13}" sibTransId="{60E2BEA6-ED18-4B6D-AB2C-17FAA89903FC}"/>
    <dgm:cxn modelId="{172FD736-7D22-45C1-8781-EFC2C6739BD7}" srcId="{82578FD1-EE3C-4088-85E5-03ABD95A3CB9}" destId="{05E27D35-1156-459B-A1D5-D5BD69239DC9}" srcOrd="2" destOrd="0" parTransId="{BA22D00D-B203-4721-BB86-32B0069AC1F2}" sibTransId="{548DB7ED-73BD-40D4-B900-143AD4248CB3}"/>
    <dgm:cxn modelId="{F929E0D2-B375-4E2A-BD56-FC56323D085B}" type="presOf" srcId="{39CD38CB-FE7D-428A-B4CA-EF14831A7814}" destId="{63959A50-718B-4A37-A371-5BFB9CBA684B}" srcOrd="0" destOrd="0" presId="urn:microsoft.com/office/officeart/2008/layout/SquareAccentList"/>
    <dgm:cxn modelId="{4C6C52B1-5B95-42F8-A538-798BBBF4DA84}" srcId="{39CD38CB-FE7D-428A-B4CA-EF14831A7814}" destId="{DF49C054-178C-4DD9-8E7A-E35F1C90E5CE}" srcOrd="0" destOrd="0" parTransId="{C493970F-8996-4195-B82C-6E94E8F53916}" sibTransId="{E318CA42-3071-4243-9BDB-0E8DBDF99A6A}"/>
    <dgm:cxn modelId="{25D9C9BF-5D8C-4C83-8A34-A466596E1D5A}" srcId="{82578FD1-EE3C-4088-85E5-03ABD95A3CB9}" destId="{B766076A-B0E9-4D32-B3AC-7C02A7EE06E7}" srcOrd="0" destOrd="0" parTransId="{226F7DD4-5523-47EA-94DF-8FDA825230E7}" sibTransId="{2079284C-718C-48D5-BA2E-3568C5A94F62}"/>
    <dgm:cxn modelId="{9639BF56-B6AB-4F9A-A063-B9D4A257971C}" type="presOf" srcId="{7EA6EAE9-CF73-40C0-AB83-3907CF2169E1}" destId="{438A392F-4A52-4397-9260-99ABC5688663}" srcOrd="0" destOrd="0" presId="urn:microsoft.com/office/officeart/2008/layout/SquareAccentList"/>
    <dgm:cxn modelId="{6AC55877-43ED-4B6E-ADA6-195D6590FE97}" srcId="{82578FD1-EE3C-4088-85E5-03ABD95A3CB9}" destId="{7EA6EAE9-CF73-40C0-AB83-3907CF2169E1}" srcOrd="1" destOrd="0" parTransId="{284B20A1-C5A8-4F54-BD8F-1ABADB7F4E5B}" sibTransId="{EBC74D06-2D47-4FC6-80E2-AF0C59618E1A}"/>
    <dgm:cxn modelId="{834D5F96-C2ED-46EC-A52A-67D83C937E9A}" type="presOf" srcId="{DF49C054-178C-4DD9-8E7A-E35F1C90E5CE}" destId="{55AFCCF7-E2C1-4AF8-B71E-6A3128B7C96C}" srcOrd="0" destOrd="0" presId="urn:microsoft.com/office/officeart/2008/layout/SquareAccentList"/>
    <dgm:cxn modelId="{9980A20C-40E8-4A3D-BDC6-D6A60AD062F0}" type="presParOf" srcId="{AE52DC67-A831-4D78-AF1D-22B889EB958C}" destId="{16134EFC-3B84-4C2E-889E-BAAFF98D5CC6}" srcOrd="0" destOrd="0" presId="urn:microsoft.com/office/officeart/2008/layout/SquareAccentList"/>
    <dgm:cxn modelId="{9437957C-22A2-4468-A74B-7EC7956289D8}" type="presParOf" srcId="{16134EFC-3B84-4C2E-889E-BAAFF98D5CC6}" destId="{A83108BA-399D-42D6-BC64-04456393B480}" srcOrd="0" destOrd="0" presId="urn:microsoft.com/office/officeart/2008/layout/SquareAccentList"/>
    <dgm:cxn modelId="{5E89EE01-38B4-4101-AE0A-A830C1EF4EBF}" type="presParOf" srcId="{A83108BA-399D-42D6-BC64-04456393B480}" destId="{39FD3029-EC2F-4976-9DB5-0AAAB5ED173A}" srcOrd="0" destOrd="0" presId="urn:microsoft.com/office/officeart/2008/layout/SquareAccentList"/>
    <dgm:cxn modelId="{FAB85FC6-7283-45F2-BE5B-990D2D1534D6}" type="presParOf" srcId="{A83108BA-399D-42D6-BC64-04456393B480}" destId="{34D25981-CEE3-48C6-975A-4AD7AB5DEDA5}" srcOrd="1" destOrd="0" presId="urn:microsoft.com/office/officeart/2008/layout/SquareAccentList"/>
    <dgm:cxn modelId="{3220D289-D246-4BFB-855D-AA459687A0E2}" type="presParOf" srcId="{A83108BA-399D-42D6-BC64-04456393B480}" destId="{74C513C6-0858-4707-B4B0-5F55F165A5B7}" srcOrd="2" destOrd="0" presId="urn:microsoft.com/office/officeart/2008/layout/SquareAccentList"/>
    <dgm:cxn modelId="{506E977E-97C9-463B-A8B7-BE6A27097A84}" type="presParOf" srcId="{16134EFC-3B84-4C2E-889E-BAAFF98D5CC6}" destId="{E92F039D-2BB3-4BC2-9C51-69192CFF5270}" srcOrd="1" destOrd="0" presId="urn:microsoft.com/office/officeart/2008/layout/SquareAccentList"/>
    <dgm:cxn modelId="{36688F6C-6938-4D29-8B9C-3F5673510BF2}" type="presParOf" srcId="{E92F039D-2BB3-4BC2-9C51-69192CFF5270}" destId="{5396B2A5-3990-4476-A6DE-B8C6A76CACAC}" srcOrd="0" destOrd="0" presId="urn:microsoft.com/office/officeart/2008/layout/SquareAccentList"/>
    <dgm:cxn modelId="{02CFF083-0745-4122-A31C-4E564A99998C}" type="presParOf" srcId="{5396B2A5-3990-4476-A6DE-B8C6A76CACAC}" destId="{EB84A831-EEBC-4131-AFD3-C0EA07D3B8CD}" srcOrd="0" destOrd="0" presId="urn:microsoft.com/office/officeart/2008/layout/SquareAccentList"/>
    <dgm:cxn modelId="{B6EA9833-6AD0-4507-A197-66FB0D2B64A9}" type="presParOf" srcId="{5396B2A5-3990-4476-A6DE-B8C6A76CACAC}" destId="{22CAE58F-3401-4E70-8E94-B558FEF8690D}" srcOrd="1" destOrd="0" presId="urn:microsoft.com/office/officeart/2008/layout/SquareAccentList"/>
    <dgm:cxn modelId="{E86EECB7-7FD5-41CD-9BF7-37329E2609C6}" type="presParOf" srcId="{E92F039D-2BB3-4BC2-9C51-69192CFF5270}" destId="{EB59488E-865D-4C22-9CD1-3023781A159C}" srcOrd="1" destOrd="0" presId="urn:microsoft.com/office/officeart/2008/layout/SquareAccentList"/>
    <dgm:cxn modelId="{70319697-8408-4E46-9BEA-5FEF5B8458A4}" type="presParOf" srcId="{EB59488E-865D-4C22-9CD1-3023781A159C}" destId="{52E74458-8B90-4EEC-AD6B-E5DF3BA33AA2}" srcOrd="0" destOrd="0" presId="urn:microsoft.com/office/officeart/2008/layout/SquareAccentList"/>
    <dgm:cxn modelId="{25047088-6157-4485-AB59-5542741C774A}" type="presParOf" srcId="{EB59488E-865D-4C22-9CD1-3023781A159C}" destId="{438A392F-4A52-4397-9260-99ABC5688663}" srcOrd="1" destOrd="0" presId="urn:microsoft.com/office/officeart/2008/layout/SquareAccentList"/>
    <dgm:cxn modelId="{22DEED73-1D3A-4E38-B473-ED4A38B9985E}" type="presParOf" srcId="{E92F039D-2BB3-4BC2-9C51-69192CFF5270}" destId="{3ECB8054-5C2B-43DA-9948-229CA2D74307}" srcOrd="2" destOrd="0" presId="urn:microsoft.com/office/officeart/2008/layout/SquareAccentList"/>
    <dgm:cxn modelId="{803AB36B-A6BC-4444-BE48-2D3D68EA9B5A}" type="presParOf" srcId="{3ECB8054-5C2B-43DA-9948-229CA2D74307}" destId="{A8A27DA3-03DA-41BC-84C5-56B443E6FF19}" srcOrd="0" destOrd="0" presId="urn:microsoft.com/office/officeart/2008/layout/SquareAccentList"/>
    <dgm:cxn modelId="{652EC783-CCF6-4384-985F-7605CA6AB1D6}" type="presParOf" srcId="{3ECB8054-5C2B-43DA-9948-229CA2D74307}" destId="{B901C8BD-690D-4484-AE8B-4C123E4518CA}" srcOrd="1" destOrd="0" presId="urn:microsoft.com/office/officeart/2008/layout/SquareAccentList"/>
    <dgm:cxn modelId="{5BEBB1AD-14D5-4D4E-8EA2-894E191FB2DD}" type="presParOf" srcId="{E92F039D-2BB3-4BC2-9C51-69192CFF5270}" destId="{DBF799DB-4B30-4B9E-BDE2-DC72D4AF00C6}" srcOrd="3" destOrd="0" presId="urn:microsoft.com/office/officeart/2008/layout/SquareAccentList"/>
    <dgm:cxn modelId="{C0FB3E34-0A72-4348-9419-B12F22F3A942}" type="presParOf" srcId="{DBF799DB-4B30-4B9E-BDE2-DC72D4AF00C6}" destId="{C3D883A3-22BC-4798-AB4B-78BFEECDBC35}" srcOrd="0" destOrd="0" presId="urn:microsoft.com/office/officeart/2008/layout/SquareAccentList"/>
    <dgm:cxn modelId="{7B764FB3-DD9C-4B5E-A4B7-72DF8DA5C14C}" type="presParOf" srcId="{DBF799DB-4B30-4B9E-BDE2-DC72D4AF00C6}" destId="{10CC37E4-CCBD-4DEB-8D2D-8F5AD6AC9808}" srcOrd="1" destOrd="0" presId="urn:microsoft.com/office/officeart/2008/layout/SquareAccentList"/>
    <dgm:cxn modelId="{9851AD9E-BEC1-43CA-A36F-4AABC7D99E49}" type="presParOf" srcId="{E92F039D-2BB3-4BC2-9C51-69192CFF5270}" destId="{220E5C07-206D-447F-B39D-DA2AC36E70E5}" srcOrd="4" destOrd="0" presId="urn:microsoft.com/office/officeart/2008/layout/SquareAccentList"/>
    <dgm:cxn modelId="{CD995C77-9EDC-4C9E-9CBB-1BD5AE4E811B}" type="presParOf" srcId="{220E5C07-206D-447F-B39D-DA2AC36E70E5}" destId="{0A79D177-7333-41C8-97A5-C53709CA95EB}" srcOrd="0" destOrd="0" presId="urn:microsoft.com/office/officeart/2008/layout/SquareAccentList"/>
    <dgm:cxn modelId="{AC189494-76C8-43C1-B52F-0C3734504188}" type="presParOf" srcId="{220E5C07-206D-447F-B39D-DA2AC36E70E5}" destId="{A915C6A1-586F-47EA-991C-6200B41708AE}" srcOrd="1" destOrd="0" presId="urn:microsoft.com/office/officeart/2008/layout/SquareAccentList"/>
    <dgm:cxn modelId="{B8FD9961-714B-4D13-992A-5C26E5226671}" type="presParOf" srcId="{AE52DC67-A831-4D78-AF1D-22B889EB958C}" destId="{1FD8B545-91D9-47ED-B808-888665257843}" srcOrd="1" destOrd="0" presId="urn:microsoft.com/office/officeart/2008/layout/SquareAccentList"/>
    <dgm:cxn modelId="{3EEE2933-0F21-40CD-AC57-C3F48161B3DB}" type="presParOf" srcId="{1FD8B545-91D9-47ED-B808-888665257843}" destId="{56544AF0-BA97-45FB-BA39-511058D1A2A3}" srcOrd="0" destOrd="0" presId="urn:microsoft.com/office/officeart/2008/layout/SquareAccentList"/>
    <dgm:cxn modelId="{AFE22A72-17C6-42CB-8F24-3DCB9C182105}" type="presParOf" srcId="{56544AF0-BA97-45FB-BA39-511058D1A2A3}" destId="{E2E57832-806E-43A4-BF90-BB7163A9B474}" srcOrd="0" destOrd="0" presId="urn:microsoft.com/office/officeart/2008/layout/SquareAccentList"/>
    <dgm:cxn modelId="{49FCBD7B-4B49-475E-B4B6-45F92511337C}" type="presParOf" srcId="{56544AF0-BA97-45FB-BA39-511058D1A2A3}" destId="{18DE30EC-9428-47A9-94E1-2100FC69E7CF}" srcOrd="1" destOrd="0" presId="urn:microsoft.com/office/officeart/2008/layout/SquareAccentList"/>
    <dgm:cxn modelId="{CFC06F4F-6950-474C-B5D8-E5B6F2AC03BA}" type="presParOf" srcId="{56544AF0-BA97-45FB-BA39-511058D1A2A3}" destId="{63959A50-718B-4A37-A371-5BFB9CBA684B}" srcOrd="2" destOrd="0" presId="urn:microsoft.com/office/officeart/2008/layout/SquareAccentList"/>
    <dgm:cxn modelId="{22C98EE1-55DE-42E1-A20D-8A8F2CC6A1D3}" type="presParOf" srcId="{1FD8B545-91D9-47ED-B808-888665257843}" destId="{23AAE1CA-7160-45D8-9CA2-6DB340D6B32B}" srcOrd="1" destOrd="0" presId="urn:microsoft.com/office/officeart/2008/layout/SquareAccentList"/>
    <dgm:cxn modelId="{00469FB9-2872-448D-AC3C-35CC82561040}" type="presParOf" srcId="{23AAE1CA-7160-45D8-9CA2-6DB340D6B32B}" destId="{963CA89E-2FBF-4CB8-AD6C-74E7193A37F5}" srcOrd="0" destOrd="0" presId="urn:microsoft.com/office/officeart/2008/layout/SquareAccentList"/>
    <dgm:cxn modelId="{FD67F96C-BCF3-482B-8C4B-53FA8501E03C}" type="presParOf" srcId="{963CA89E-2FBF-4CB8-AD6C-74E7193A37F5}" destId="{54EF75E4-5279-4362-A9C4-444E51FAC3DC}" srcOrd="0" destOrd="0" presId="urn:microsoft.com/office/officeart/2008/layout/SquareAccentList"/>
    <dgm:cxn modelId="{A84B0E58-E4B5-43DF-8AA3-FE09CCEC7D10}" type="presParOf" srcId="{963CA89E-2FBF-4CB8-AD6C-74E7193A37F5}" destId="{55AFCCF7-E2C1-4AF8-B71E-6A3128B7C96C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0129BA-0769-48DE-9A05-0EA8F08E573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23C9A3-DA5C-4B51-A77D-D7463F8A621D}">
      <dgm:prSet phldrT="[Текст]" custT="1"/>
      <dgm:spPr>
        <a:gradFill rotWithShape="0">
          <a:gsLst>
            <a:gs pos="0">
              <a:schemeClr val="accent6">
                <a:lumMod val="75000"/>
              </a:schemeClr>
            </a:gs>
            <a:gs pos="74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3200" dirty="0" smtClean="0"/>
            <a:t>Советник</a:t>
          </a:r>
          <a:endParaRPr lang="ru-RU" sz="3200" dirty="0"/>
        </a:p>
      </dgm:t>
    </dgm:pt>
    <dgm:pt modelId="{3E539CE7-B684-4C02-8FCE-E14050B6E8BA}" type="parTrans" cxnId="{3A3DCECA-5EA3-4AD7-B1DC-F47350280E65}">
      <dgm:prSet/>
      <dgm:spPr/>
      <dgm:t>
        <a:bodyPr/>
        <a:lstStyle/>
        <a:p>
          <a:endParaRPr lang="ru-RU"/>
        </a:p>
      </dgm:t>
    </dgm:pt>
    <dgm:pt modelId="{E2EC2433-CC71-4814-9FE1-165E46AAECFC}" type="sibTrans" cxnId="{3A3DCECA-5EA3-4AD7-B1DC-F47350280E65}">
      <dgm:prSet/>
      <dgm:spPr/>
      <dgm:t>
        <a:bodyPr/>
        <a:lstStyle/>
        <a:p>
          <a:endParaRPr lang="ru-RU"/>
        </a:p>
      </dgm:t>
    </dgm:pt>
    <dgm:pt modelId="{3698844B-6F2E-41E2-A51D-979B3C23D998}">
      <dgm:prSet phldrT="[Текст]" custT="1"/>
      <dgm:spPr>
        <a:gradFill rotWithShape="0">
          <a:gsLst>
            <a:gs pos="0">
              <a:schemeClr val="accent4">
                <a:lumMod val="75000"/>
              </a:schemeClr>
            </a:gs>
            <a:gs pos="53000">
              <a:schemeClr val="accent4">
                <a:lumMod val="75000"/>
              </a:schemeClr>
            </a:gs>
            <a:gs pos="100000">
              <a:schemeClr val="accent4">
                <a:lumMod val="33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/>
            <a:t>Педагог-психолог</a:t>
          </a:r>
          <a:endParaRPr lang="ru-RU" sz="2000" dirty="0"/>
        </a:p>
      </dgm:t>
    </dgm:pt>
    <dgm:pt modelId="{8151132E-3406-451F-9887-1FBB05819F95}" type="parTrans" cxnId="{3F4B3977-99F3-4911-8E01-985CB4903309}">
      <dgm:prSet/>
      <dgm:spPr/>
      <dgm:t>
        <a:bodyPr/>
        <a:lstStyle/>
        <a:p>
          <a:endParaRPr lang="ru-RU"/>
        </a:p>
      </dgm:t>
    </dgm:pt>
    <dgm:pt modelId="{E2143AA9-2B89-4E1D-A268-DDFA828C30EE}" type="sibTrans" cxnId="{3F4B3977-99F3-4911-8E01-985CB4903309}">
      <dgm:prSet/>
      <dgm:spPr/>
      <dgm:t>
        <a:bodyPr/>
        <a:lstStyle/>
        <a:p>
          <a:endParaRPr lang="ru-RU"/>
        </a:p>
      </dgm:t>
    </dgm:pt>
    <dgm:pt modelId="{3B178217-6F03-4ED3-98D0-873794BDC78B}">
      <dgm:prSet phldrT="[Текст]" custT="1"/>
      <dgm:spPr>
        <a:gradFill rotWithShape="0">
          <a:gsLst>
            <a:gs pos="0">
              <a:schemeClr val="accent2">
                <a:lumMod val="75000"/>
              </a:schemeClr>
            </a:gs>
            <a:gs pos="53000">
              <a:schemeClr val="accent2">
                <a:lumMod val="75000"/>
              </a:schemeClr>
            </a:gs>
            <a:gs pos="100000">
              <a:schemeClr val="accent4">
                <a:lumMod val="33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/>
            <a:t>Педагог-организатор</a:t>
          </a:r>
          <a:endParaRPr lang="ru-RU" sz="2000" dirty="0"/>
        </a:p>
      </dgm:t>
    </dgm:pt>
    <dgm:pt modelId="{0C76B459-8CE0-46AB-9622-FB0C79CDAAC0}" type="parTrans" cxnId="{91451168-02AA-42AB-B5D3-00D0EA66ACC5}">
      <dgm:prSet/>
      <dgm:spPr/>
      <dgm:t>
        <a:bodyPr/>
        <a:lstStyle/>
        <a:p>
          <a:endParaRPr lang="ru-RU"/>
        </a:p>
      </dgm:t>
    </dgm:pt>
    <dgm:pt modelId="{51D044EC-B404-48C0-A732-E4642A5323C3}" type="sibTrans" cxnId="{91451168-02AA-42AB-B5D3-00D0EA66ACC5}">
      <dgm:prSet/>
      <dgm:spPr/>
      <dgm:t>
        <a:bodyPr/>
        <a:lstStyle/>
        <a:p>
          <a:endParaRPr lang="ru-RU"/>
        </a:p>
      </dgm:t>
    </dgm:pt>
    <dgm:pt modelId="{62FF8789-13E8-4F89-BF03-B2E9009E6555}">
      <dgm:prSet phldrT="[Текст]" custT="1"/>
      <dgm:spPr>
        <a:gradFill rotWithShape="0">
          <a:gsLst>
            <a:gs pos="0">
              <a:srgbClr val="760C50"/>
            </a:gs>
            <a:gs pos="53000">
              <a:srgbClr val="760C50"/>
            </a:gs>
            <a:gs pos="100000">
              <a:schemeClr val="accent4">
                <a:lumMod val="33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/>
            <a:t>Заместитель по </a:t>
          </a:r>
          <a:r>
            <a:rPr lang="ru-RU" sz="2000" b="1" dirty="0" smtClean="0"/>
            <a:t>ВР</a:t>
          </a:r>
          <a:endParaRPr lang="ru-RU" sz="2000" dirty="0"/>
        </a:p>
      </dgm:t>
    </dgm:pt>
    <dgm:pt modelId="{A46E3502-BF54-4EFE-B9EF-C302DD4A4A9E}" type="parTrans" cxnId="{06DD1B12-A412-43B6-9C0F-0739BBFF1A14}">
      <dgm:prSet/>
      <dgm:spPr/>
      <dgm:t>
        <a:bodyPr/>
        <a:lstStyle/>
        <a:p>
          <a:endParaRPr lang="ru-RU"/>
        </a:p>
      </dgm:t>
    </dgm:pt>
    <dgm:pt modelId="{9CC24768-B9CD-44D6-976C-FB802239F352}" type="sibTrans" cxnId="{06DD1B12-A412-43B6-9C0F-0739BBFF1A14}">
      <dgm:prSet/>
      <dgm:spPr/>
      <dgm:t>
        <a:bodyPr/>
        <a:lstStyle/>
        <a:p>
          <a:endParaRPr lang="ru-RU"/>
        </a:p>
      </dgm:t>
    </dgm:pt>
    <dgm:pt modelId="{C697EFEE-9CF6-4A9A-A630-AF0D692432B5}" type="pres">
      <dgm:prSet presAssocID="{F90129BA-0769-48DE-9A05-0EA8F08E573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A40B0F-1B18-45FF-B822-C198C8595D8E}" type="pres">
      <dgm:prSet presAssocID="{0623C9A3-DA5C-4B51-A77D-D7463F8A621D}" presName="root1" presStyleCnt="0"/>
      <dgm:spPr/>
    </dgm:pt>
    <dgm:pt modelId="{D3030AA0-2093-47FD-8F4F-0C6285CCB173}" type="pres">
      <dgm:prSet presAssocID="{0623C9A3-DA5C-4B51-A77D-D7463F8A621D}" presName="LevelOneTextNode" presStyleLbl="node0" presStyleIdx="0" presStyleCnt="1" custScaleY="815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FE3CBA-FB6D-4941-9963-C88834D1EF2F}" type="pres">
      <dgm:prSet presAssocID="{0623C9A3-DA5C-4B51-A77D-D7463F8A621D}" presName="level2hierChild" presStyleCnt="0"/>
      <dgm:spPr/>
    </dgm:pt>
    <dgm:pt modelId="{28DAE7A9-EC5F-4596-B31C-7CA09F144B57}" type="pres">
      <dgm:prSet presAssocID="{8151132E-3406-451F-9887-1FBB05819F95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B8ECBA45-D517-4C0E-A71C-44A4078708CC}" type="pres">
      <dgm:prSet presAssocID="{8151132E-3406-451F-9887-1FBB05819F9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E9EB69F-93B8-4881-ACC9-F15DC232AA81}" type="pres">
      <dgm:prSet presAssocID="{3698844B-6F2E-41E2-A51D-979B3C23D998}" presName="root2" presStyleCnt="0"/>
      <dgm:spPr/>
    </dgm:pt>
    <dgm:pt modelId="{D74DB047-68DD-434D-A033-AA3E3776393B}" type="pres">
      <dgm:prSet presAssocID="{3698844B-6F2E-41E2-A51D-979B3C23D99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AD232D-7F83-4EC0-B310-70277A6C9D13}" type="pres">
      <dgm:prSet presAssocID="{3698844B-6F2E-41E2-A51D-979B3C23D998}" presName="level3hierChild" presStyleCnt="0"/>
      <dgm:spPr/>
    </dgm:pt>
    <dgm:pt modelId="{3860B144-16CD-46C3-8AA7-A55A78F864AB}" type="pres">
      <dgm:prSet presAssocID="{0C76B459-8CE0-46AB-9622-FB0C79CDAAC0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AE15A76E-2850-4C6B-BBAB-F2888EA48F1D}" type="pres">
      <dgm:prSet presAssocID="{0C76B459-8CE0-46AB-9622-FB0C79CDAAC0}" presName="connTx" presStyleLbl="parChTrans1D2" presStyleIdx="1" presStyleCnt="3"/>
      <dgm:spPr/>
      <dgm:t>
        <a:bodyPr/>
        <a:lstStyle/>
        <a:p>
          <a:endParaRPr lang="ru-RU"/>
        </a:p>
      </dgm:t>
    </dgm:pt>
    <dgm:pt modelId="{4350254C-B538-43B4-8254-400BF9FA4D47}" type="pres">
      <dgm:prSet presAssocID="{3B178217-6F03-4ED3-98D0-873794BDC78B}" presName="root2" presStyleCnt="0"/>
      <dgm:spPr/>
    </dgm:pt>
    <dgm:pt modelId="{DD6AE49B-E659-4443-A40E-A161F9AB266C}" type="pres">
      <dgm:prSet presAssocID="{3B178217-6F03-4ED3-98D0-873794BDC78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D243FE-E699-4B4E-BBDF-5BFA2902A008}" type="pres">
      <dgm:prSet presAssocID="{3B178217-6F03-4ED3-98D0-873794BDC78B}" presName="level3hierChild" presStyleCnt="0"/>
      <dgm:spPr/>
    </dgm:pt>
    <dgm:pt modelId="{2F45A1AE-77C2-4FC0-8BFE-F70093E0D57C}" type="pres">
      <dgm:prSet presAssocID="{A46E3502-BF54-4EFE-B9EF-C302DD4A4A9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83ABC00E-B926-41FB-8CAD-E13C76BF9236}" type="pres">
      <dgm:prSet presAssocID="{A46E3502-BF54-4EFE-B9EF-C302DD4A4A9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C8F37A9-AF15-4E08-A1F2-16EEA4B3D207}" type="pres">
      <dgm:prSet presAssocID="{62FF8789-13E8-4F89-BF03-B2E9009E6555}" presName="root2" presStyleCnt="0"/>
      <dgm:spPr/>
    </dgm:pt>
    <dgm:pt modelId="{8A2E59FE-4EDB-4FC4-99C2-1D6E208C528F}" type="pres">
      <dgm:prSet presAssocID="{62FF8789-13E8-4F89-BF03-B2E9009E655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EC33C2-750B-4D2F-AF54-9DD8B2D57E80}" type="pres">
      <dgm:prSet presAssocID="{62FF8789-13E8-4F89-BF03-B2E9009E6555}" presName="level3hierChild" presStyleCnt="0"/>
      <dgm:spPr/>
    </dgm:pt>
  </dgm:ptLst>
  <dgm:cxnLst>
    <dgm:cxn modelId="{3A3DCECA-5EA3-4AD7-B1DC-F47350280E65}" srcId="{F90129BA-0769-48DE-9A05-0EA8F08E5734}" destId="{0623C9A3-DA5C-4B51-A77D-D7463F8A621D}" srcOrd="0" destOrd="0" parTransId="{3E539CE7-B684-4C02-8FCE-E14050B6E8BA}" sibTransId="{E2EC2433-CC71-4814-9FE1-165E46AAECFC}"/>
    <dgm:cxn modelId="{91451168-02AA-42AB-B5D3-00D0EA66ACC5}" srcId="{0623C9A3-DA5C-4B51-A77D-D7463F8A621D}" destId="{3B178217-6F03-4ED3-98D0-873794BDC78B}" srcOrd="1" destOrd="0" parTransId="{0C76B459-8CE0-46AB-9622-FB0C79CDAAC0}" sibTransId="{51D044EC-B404-48C0-A732-E4642A5323C3}"/>
    <dgm:cxn modelId="{9343EC33-001A-427E-8BAF-A349F9BD5B25}" type="presOf" srcId="{A46E3502-BF54-4EFE-B9EF-C302DD4A4A9E}" destId="{2F45A1AE-77C2-4FC0-8BFE-F70093E0D57C}" srcOrd="0" destOrd="0" presId="urn:microsoft.com/office/officeart/2008/layout/HorizontalMultiLevelHierarchy"/>
    <dgm:cxn modelId="{3F4B3977-99F3-4911-8E01-985CB4903309}" srcId="{0623C9A3-DA5C-4B51-A77D-D7463F8A621D}" destId="{3698844B-6F2E-41E2-A51D-979B3C23D998}" srcOrd="0" destOrd="0" parTransId="{8151132E-3406-451F-9887-1FBB05819F95}" sibTransId="{E2143AA9-2B89-4E1D-A268-DDFA828C30EE}"/>
    <dgm:cxn modelId="{06DD1B12-A412-43B6-9C0F-0739BBFF1A14}" srcId="{0623C9A3-DA5C-4B51-A77D-D7463F8A621D}" destId="{62FF8789-13E8-4F89-BF03-B2E9009E6555}" srcOrd="2" destOrd="0" parTransId="{A46E3502-BF54-4EFE-B9EF-C302DD4A4A9E}" sibTransId="{9CC24768-B9CD-44D6-976C-FB802239F352}"/>
    <dgm:cxn modelId="{6498B2E7-32B6-4AC9-93E9-C23675F751AE}" type="presOf" srcId="{A46E3502-BF54-4EFE-B9EF-C302DD4A4A9E}" destId="{83ABC00E-B926-41FB-8CAD-E13C76BF9236}" srcOrd="1" destOrd="0" presId="urn:microsoft.com/office/officeart/2008/layout/HorizontalMultiLevelHierarchy"/>
    <dgm:cxn modelId="{75A28039-29DF-4786-9EB0-F2B9DB0F151C}" type="presOf" srcId="{0623C9A3-DA5C-4B51-A77D-D7463F8A621D}" destId="{D3030AA0-2093-47FD-8F4F-0C6285CCB173}" srcOrd="0" destOrd="0" presId="urn:microsoft.com/office/officeart/2008/layout/HorizontalMultiLevelHierarchy"/>
    <dgm:cxn modelId="{131E4067-4FD6-445E-B1D6-29B1DE2D7E71}" type="presOf" srcId="{3698844B-6F2E-41E2-A51D-979B3C23D998}" destId="{D74DB047-68DD-434D-A033-AA3E3776393B}" srcOrd="0" destOrd="0" presId="urn:microsoft.com/office/officeart/2008/layout/HorizontalMultiLevelHierarchy"/>
    <dgm:cxn modelId="{3CF2B679-1063-43F0-908A-ACF1027BD822}" type="presOf" srcId="{F90129BA-0769-48DE-9A05-0EA8F08E5734}" destId="{C697EFEE-9CF6-4A9A-A630-AF0D692432B5}" srcOrd="0" destOrd="0" presId="urn:microsoft.com/office/officeart/2008/layout/HorizontalMultiLevelHierarchy"/>
    <dgm:cxn modelId="{70E5CB77-46D6-499D-821D-560EFC9B3036}" type="presOf" srcId="{0C76B459-8CE0-46AB-9622-FB0C79CDAAC0}" destId="{3860B144-16CD-46C3-8AA7-A55A78F864AB}" srcOrd="0" destOrd="0" presId="urn:microsoft.com/office/officeart/2008/layout/HorizontalMultiLevelHierarchy"/>
    <dgm:cxn modelId="{351DE4C5-684B-4515-A201-A1B28F7FC615}" type="presOf" srcId="{0C76B459-8CE0-46AB-9622-FB0C79CDAAC0}" destId="{AE15A76E-2850-4C6B-BBAB-F2888EA48F1D}" srcOrd="1" destOrd="0" presId="urn:microsoft.com/office/officeart/2008/layout/HorizontalMultiLevelHierarchy"/>
    <dgm:cxn modelId="{B7229445-5824-42B4-92E3-26CA62358E4C}" type="presOf" srcId="{62FF8789-13E8-4F89-BF03-B2E9009E6555}" destId="{8A2E59FE-4EDB-4FC4-99C2-1D6E208C528F}" srcOrd="0" destOrd="0" presId="urn:microsoft.com/office/officeart/2008/layout/HorizontalMultiLevelHierarchy"/>
    <dgm:cxn modelId="{3D466E79-39C6-48A0-8FE3-6AB356E18C7B}" type="presOf" srcId="{3B178217-6F03-4ED3-98D0-873794BDC78B}" destId="{DD6AE49B-E659-4443-A40E-A161F9AB266C}" srcOrd="0" destOrd="0" presId="urn:microsoft.com/office/officeart/2008/layout/HorizontalMultiLevelHierarchy"/>
    <dgm:cxn modelId="{90B51D35-3056-43A6-A394-8DDE48DF9E49}" type="presOf" srcId="{8151132E-3406-451F-9887-1FBB05819F95}" destId="{B8ECBA45-D517-4C0E-A71C-44A4078708CC}" srcOrd="1" destOrd="0" presId="urn:microsoft.com/office/officeart/2008/layout/HorizontalMultiLevelHierarchy"/>
    <dgm:cxn modelId="{EBA06AF7-7A9E-4BBE-B52C-342D3714553E}" type="presOf" srcId="{8151132E-3406-451F-9887-1FBB05819F95}" destId="{28DAE7A9-EC5F-4596-B31C-7CA09F144B57}" srcOrd="0" destOrd="0" presId="urn:microsoft.com/office/officeart/2008/layout/HorizontalMultiLevelHierarchy"/>
    <dgm:cxn modelId="{C046D994-B998-4A71-9DE7-708A8EEAA4AC}" type="presParOf" srcId="{C697EFEE-9CF6-4A9A-A630-AF0D692432B5}" destId="{8CA40B0F-1B18-45FF-B822-C198C8595D8E}" srcOrd="0" destOrd="0" presId="urn:microsoft.com/office/officeart/2008/layout/HorizontalMultiLevelHierarchy"/>
    <dgm:cxn modelId="{467D8DD4-6AE4-4630-ADBC-BEC1F44069BD}" type="presParOf" srcId="{8CA40B0F-1B18-45FF-B822-C198C8595D8E}" destId="{D3030AA0-2093-47FD-8F4F-0C6285CCB173}" srcOrd="0" destOrd="0" presId="urn:microsoft.com/office/officeart/2008/layout/HorizontalMultiLevelHierarchy"/>
    <dgm:cxn modelId="{B32A130E-E425-4904-8915-B87C40DC227A}" type="presParOf" srcId="{8CA40B0F-1B18-45FF-B822-C198C8595D8E}" destId="{37FE3CBA-FB6D-4941-9963-C88834D1EF2F}" srcOrd="1" destOrd="0" presId="urn:microsoft.com/office/officeart/2008/layout/HorizontalMultiLevelHierarchy"/>
    <dgm:cxn modelId="{6A518E66-1A8C-4422-B317-314DAB95D3B4}" type="presParOf" srcId="{37FE3CBA-FB6D-4941-9963-C88834D1EF2F}" destId="{28DAE7A9-EC5F-4596-B31C-7CA09F144B57}" srcOrd="0" destOrd="0" presId="urn:microsoft.com/office/officeart/2008/layout/HorizontalMultiLevelHierarchy"/>
    <dgm:cxn modelId="{8B68E454-141A-4632-A1B6-60F154EEAC79}" type="presParOf" srcId="{28DAE7A9-EC5F-4596-B31C-7CA09F144B57}" destId="{B8ECBA45-D517-4C0E-A71C-44A4078708CC}" srcOrd="0" destOrd="0" presId="urn:microsoft.com/office/officeart/2008/layout/HorizontalMultiLevelHierarchy"/>
    <dgm:cxn modelId="{255B7B66-507F-4B0A-AF30-1990E6ED22F2}" type="presParOf" srcId="{37FE3CBA-FB6D-4941-9963-C88834D1EF2F}" destId="{FE9EB69F-93B8-4881-ACC9-F15DC232AA81}" srcOrd="1" destOrd="0" presId="urn:microsoft.com/office/officeart/2008/layout/HorizontalMultiLevelHierarchy"/>
    <dgm:cxn modelId="{BD9C50A8-D101-41E3-AED6-F64A0B400896}" type="presParOf" srcId="{FE9EB69F-93B8-4881-ACC9-F15DC232AA81}" destId="{D74DB047-68DD-434D-A033-AA3E3776393B}" srcOrd="0" destOrd="0" presId="urn:microsoft.com/office/officeart/2008/layout/HorizontalMultiLevelHierarchy"/>
    <dgm:cxn modelId="{5EBF5FF6-CFA0-40D0-AB34-B3C46121FBD9}" type="presParOf" srcId="{FE9EB69F-93B8-4881-ACC9-F15DC232AA81}" destId="{A1AD232D-7F83-4EC0-B310-70277A6C9D13}" srcOrd="1" destOrd="0" presId="urn:microsoft.com/office/officeart/2008/layout/HorizontalMultiLevelHierarchy"/>
    <dgm:cxn modelId="{B12FA063-C7BF-45A8-8FA1-980C3B310C7E}" type="presParOf" srcId="{37FE3CBA-FB6D-4941-9963-C88834D1EF2F}" destId="{3860B144-16CD-46C3-8AA7-A55A78F864AB}" srcOrd="2" destOrd="0" presId="urn:microsoft.com/office/officeart/2008/layout/HorizontalMultiLevelHierarchy"/>
    <dgm:cxn modelId="{E5077529-AECD-4971-976F-3E0D2BF7F8F7}" type="presParOf" srcId="{3860B144-16CD-46C3-8AA7-A55A78F864AB}" destId="{AE15A76E-2850-4C6B-BBAB-F2888EA48F1D}" srcOrd="0" destOrd="0" presId="urn:microsoft.com/office/officeart/2008/layout/HorizontalMultiLevelHierarchy"/>
    <dgm:cxn modelId="{DD75E6D9-97A7-4942-B7CC-5727BD253FBD}" type="presParOf" srcId="{37FE3CBA-FB6D-4941-9963-C88834D1EF2F}" destId="{4350254C-B538-43B4-8254-400BF9FA4D47}" srcOrd="3" destOrd="0" presId="urn:microsoft.com/office/officeart/2008/layout/HorizontalMultiLevelHierarchy"/>
    <dgm:cxn modelId="{385C9977-BEB8-4456-9219-D0E8DB8A0522}" type="presParOf" srcId="{4350254C-B538-43B4-8254-400BF9FA4D47}" destId="{DD6AE49B-E659-4443-A40E-A161F9AB266C}" srcOrd="0" destOrd="0" presId="urn:microsoft.com/office/officeart/2008/layout/HorizontalMultiLevelHierarchy"/>
    <dgm:cxn modelId="{C16F76D8-6ACA-4D9F-9B86-8A3FD70EDFB8}" type="presParOf" srcId="{4350254C-B538-43B4-8254-400BF9FA4D47}" destId="{BFD243FE-E699-4B4E-BBDF-5BFA2902A008}" srcOrd="1" destOrd="0" presId="urn:microsoft.com/office/officeart/2008/layout/HorizontalMultiLevelHierarchy"/>
    <dgm:cxn modelId="{CCF892CF-959F-4D44-98D3-3E3EAFD62CC2}" type="presParOf" srcId="{37FE3CBA-FB6D-4941-9963-C88834D1EF2F}" destId="{2F45A1AE-77C2-4FC0-8BFE-F70093E0D57C}" srcOrd="4" destOrd="0" presId="urn:microsoft.com/office/officeart/2008/layout/HorizontalMultiLevelHierarchy"/>
    <dgm:cxn modelId="{1E04F2C8-1063-4247-A0F7-B629B422092D}" type="presParOf" srcId="{2F45A1AE-77C2-4FC0-8BFE-F70093E0D57C}" destId="{83ABC00E-B926-41FB-8CAD-E13C76BF9236}" srcOrd="0" destOrd="0" presId="urn:microsoft.com/office/officeart/2008/layout/HorizontalMultiLevelHierarchy"/>
    <dgm:cxn modelId="{1EA9E8C5-CC0A-4C2F-A380-C172AC3794A2}" type="presParOf" srcId="{37FE3CBA-FB6D-4941-9963-C88834D1EF2F}" destId="{7C8F37A9-AF15-4E08-A1F2-16EEA4B3D207}" srcOrd="5" destOrd="0" presId="urn:microsoft.com/office/officeart/2008/layout/HorizontalMultiLevelHierarchy"/>
    <dgm:cxn modelId="{0AE5EFE4-2424-4861-9E52-63C691FDF4E5}" type="presParOf" srcId="{7C8F37A9-AF15-4E08-A1F2-16EEA4B3D207}" destId="{8A2E59FE-4EDB-4FC4-99C2-1D6E208C528F}" srcOrd="0" destOrd="0" presId="urn:microsoft.com/office/officeart/2008/layout/HorizontalMultiLevelHierarchy"/>
    <dgm:cxn modelId="{A3969060-4537-43AF-997F-C42BF0E300A0}" type="presParOf" srcId="{7C8F37A9-AF15-4E08-A1F2-16EEA4B3D207}" destId="{76EC33C2-750B-4D2F-AF54-9DD8B2D57E8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D3029-EC2F-4976-9DB5-0AAAB5ED173A}">
      <dsp:nvSpPr>
        <dsp:cNvPr id="0" name=""/>
        <dsp:cNvSpPr/>
      </dsp:nvSpPr>
      <dsp:spPr>
        <a:xfrm>
          <a:off x="3644" y="552023"/>
          <a:ext cx="3157770" cy="908070"/>
        </a:xfrm>
        <a:prstGeom prst="rect">
          <a:avLst/>
        </a:prstGeom>
        <a:gradFill rotWithShape="0">
          <a:gsLst>
            <a:gs pos="0">
              <a:srgbClr val="9B1552"/>
            </a:gs>
            <a:gs pos="43000">
              <a:srgbClr val="9B1552"/>
            </a:gs>
            <a:gs pos="100000">
              <a:srgbClr val="60223E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25981-CEE3-48C6-975A-4AD7AB5DEDA5}">
      <dsp:nvSpPr>
        <dsp:cNvPr id="0" name=""/>
        <dsp:cNvSpPr/>
      </dsp:nvSpPr>
      <dsp:spPr>
        <a:xfrm>
          <a:off x="3614" y="3228369"/>
          <a:ext cx="231981" cy="2319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513C6-0858-4707-B4B0-5F55F165A5B7}">
      <dsp:nvSpPr>
        <dsp:cNvPr id="0" name=""/>
        <dsp:cNvSpPr/>
      </dsp:nvSpPr>
      <dsp:spPr>
        <a:xfrm>
          <a:off x="3644" y="0"/>
          <a:ext cx="3157770" cy="667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Мун. координатор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3644" y="0"/>
        <a:ext cx="3157770" cy="667374"/>
      </dsp:txXfrm>
    </dsp:sp>
    <dsp:sp modelId="{EB84A831-EEBC-4131-AFD3-C0EA07D3B8CD}">
      <dsp:nvSpPr>
        <dsp:cNvPr id="0" name=""/>
        <dsp:cNvSpPr/>
      </dsp:nvSpPr>
      <dsp:spPr>
        <a:xfrm>
          <a:off x="3644" y="1615921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AE58F-3401-4E70-8E94-B558FEF8690D}">
      <dsp:nvSpPr>
        <dsp:cNvPr id="0" name=""/>
        <dsp:cNvSpPr/>
      </dsp:nvSpPr>
      <dsp:spPr>
        <a:xfrm>
          <a:off x="224688" y="1540629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координация процесса реализации услуг в сфере воспитания и молодежной политики в образовательных организациях муниципалитета</a:t>
          </a:r>
          <a:endParaRPr lang="ru-RU" sz="1000" b="1" kern="1200" dirty="0"/>
        </a:p>
      </dsp:txBody>
      <dsp:txXfrm>
        <a:off x="224688" y="1540629"/>
        <a:ext cx="2936726" cy="540735"/>
      </dsp:txXfrm>
    </dsp:sp>
    <dsp:sp modelId="{52E74458-8B90-4EEC-AD6B-E5DF3BA33AA2}">
      <dsp:nvSpPr>
        <dsp:cNvPr id="0" name=""/>
        <dsp:cNvSpPr/>
      </dsp:nvSpPr>
      <dsp:spPr>
        <a:xfrm>
          <a:off x="3644" y="2156656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A392F-4A52-4397-9260-99ABC5688663}">
      <dsp:nvSpPr>
        <dsp:cNvPr id="0" name=""/>
        <dsp:cNvSpPr/>
      </dsp:nvSpPr>
      <dsp:spPr>
        <a:xfrm>
          <a:off x="224688" y="2002276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планирование, координация и контроль проведения мероприятий</a:t>
          </a:r>
          <a:endParaRPr lang="ru-RU" sz="1000" b="1" kern="1200" dirty="0"/>
        </a:p>
      </dsp:txBody>
      <dsp:txXfrm>
        <a:off x="224688" y="2002276"/>
        <a:ext cx="2936726" cy="540735"/>
      </dsp:txXfrm>
    </dsp:sp>
    <dsp:sp modelId="{A8A27DA3-03DA-41BC-84C5-56B443E6FF19}">
      <dsp:nvSpPr>
        <dsp:cNvPr id="0" name=""/>
        <dsp:cNvSpPr/>
      </dsp:nvSpPr>
      <dsp:spPr>
        <a:xfrm>
          <a:off x="3644" y="2697392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1C8BD-690D-4484-AE8B-4C123E4518CA}">
      <dsp:nvSpPr>
        <dsp:cNvPr id="0" name=""/>
        <dsp:cNvSpPr/>
      </dsp:nvSpPr>
      <dsp:spPr>
        <a:xfrm>
          <a:off x="224688" y="2543012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планирование, координация и контроль деятельности специалистов</a:t>
          </a:r>
          <a:endParaRPr lang="ru-RU" sz="1000" b="1" kern="1200" dirty="0"/>
        </a:p>
      </dsp:txBody>
      <dsp:txXfrm>
        <a:off x="224688" y="2543012"/>
        <a:ext cx="2936726" cy="540735"/>
      </dsp:txXfrm>
    </dsp:sp>
    <dsp:sp modelId="{C3D883A3-22BC-4798-AB4B-78BFEECDBC35}">
      <dsp:nvSpPr>
        <dsp:cNvPr id="0" name=""/>
        <dsp:cNvSpPr/>
      </dsp:nvSpPr>
      <dsp:spPr>
        <a:xfrm>
          <a:off x="3644" y="3238128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C37E4-CCBD-4DEB-8D2D-8F5AD6AC9808}">
      <dsp:nvSpPr>
        <dsp:cNvPr id="0" name=""/>
        <dsp:cNvSpPr/>
      </dsp:nvSpPr>
      <dsp:spPr>
        <a:xfrm>
          <a:off x="224688" y="3083748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консультирование руководителей образовательных организаций и специалистов по воспитательной работе</a:t>
          </a:r>
          <a:endParaRPr lang="ru-RU" sz="1000" b="1" kern="1200" dirty="0"/>
        </a:p>
      </dsp:txBody>
      <dsp:txXfrm>
        <a:off x="224688" y="3083748"/>
        <a:ext cx="2936726" cy="540735"/>
      </dsp:txXfrm>
    </dsp:sp>
    <dsp:sp modelId="{0A79D177-7333-41C8-97A5-C53709CA95EB}">
      <dsp:nvSpPr>
        <dsp:cNvPr id="0" name=""/>
        <dsp:cNvSpPr/>
      </dsp:nvSpPr>
      <dsp:spPr>
        <a:xfrm>
          <a:off x="3644" y="3926757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5C6A1-586F-47EA-991C-6200B41708AE}">
      <dsp:nvSpPr>
        <dsp:cNvPr id="0" name=""/>
        <dsp:cNvSpPr/>
      </dsp:nvSpPr>
      <dsp:spPr>
        <a:xfrm>
          <a:off x="224688" y="3624483"/>
          <a:ext cx="2936726" cy="836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участие в подготовке и проведении муниципальных совещаний, семинаров, конференций для руководителей образовательных организаций и педагогов по вопросам воспитания</a:t>
          </a:r>
          <a:endParaRPr lang="ru-RU" sz="1000" b="1" kern="1200" dirty="0"/>
        </a:p>
      </dsp:txBody>
      <dsp:txXfrm>
        <a:off x="224688" y="3624483"/>
        <a:ext cx="2936726" cy="836523"/>
      </dsp:txXfrm>
    </dsp:sp>
    <dsp:sp modelId="{E2E57832-806E-43A4-BF90-BB7163A9B474}">
      <dsp:nvSpPr>
        <dsp:cNvPr id="0" name=""/>
        <dsp:cNvSpPr/>
      </dsp:nvSpPr>
      <dsp:spPr>
        <a:xfrm>
          <a:off x="4388083" y="4528582"/>
          <a:ext cx="361880" cy="295953"/>
        </a:xfrm>
        <a:prstGeom prst="mathMultiply">
          <a:avLst/>
        </a:prstGeom>
        <a:solidFill>
          <a:srgbClr val="FA95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E30EC-9428-47A9-94E1-2100FC69E7CF}">
      <dsp:nvSpPr>
        <dsp:cNvPr id="0" name=""/>
        <dsp:cNvSpPr/>
      </dsp:nvSpPr>
      <dsp:spPr>
        <a:xfrm>
          <a:off x="3316875" y="2159161"/>
          <a:ext cx="231981" cy="2319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9A50-718B-4A37-A371-5BFB9CBA684B}">
      <dsp:nvSpPr>
        <dsp:cNvPr id="0" name=""/>
        <dsp:cNvSpPr/>
      </dsp:nvSpPr>
      <dsp:spPr>
        <a:xfrm>
          <a:off x="3319304" y="0"/>
          <a:ext cx="3157770" cy="667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3319304" y="0"/>
        <a:ext cx="3157770" cy="667374"/>
      </dsp:txXfrm>
    </dsp:sp>
    <dsp:sp modelId="{54EF75E4-5279-4362-A9C4-444E51FAC3DC}">
      <dsp:nvSpPr>
        <dsp:cNvPr id="0" name=""/>
        <dsp:cNvSpPr/>
      </dsp:nvSpPr>
      <dsp:spPr>
        <a:xfrm>
          <a:off x="3319304" y="609748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FCCF7-E2C1-4AF8-B71E-6A3128B7C96C}">
      <dsp:nvSpPr>
        <dsp:cNvPr id="0" name=""/>
        <dsp:cNvSpPr/>
      </dsp:nvSpPr>
      <dsp:spPr>
        <a:xfrm>
          <a:off x="3540348" y="470715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взаимодействие с активом родителей по вопросам воспитания в муниципалитете</a:t>
          </a:r>
          <a:endParaRPr lang="ru-RU" sz="1000" b="1" kern="1200" dirty="0"/>
        </a:p>
      </dsp:txBody>
      <dsp:txXfrm>
        <a:off x="3540348" y="470715"/>
        <a:ext cx="2936726" cy="540735"/>
      </dsp:txXfrm>
    </dsp:sp>
    <dsp:sp modelId="{72324037-F109-4CE1-8220-336AFE9F3762}">
      <dsp:nvSpPr>
        <dsp:cNvPr id="0" name=""/>
        <dsp:cNvSpPr/>
      </dsp:nvSpPr>
      <dsp:spPr>
        <a:xfrm>
          <a:off x="3319304" y="1116654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F46A0-DBF5-4DA7-B76F-65767ADEBA55}">
      <dsp:nvSpPr>
        <dsp:cNvPr id="0" name=""/>
        <dsp:cNvSpPr/>
      </dsp:nvSpPr>
      <dsp:spPr>
        <a:xfrm>
          <a:off x="3540348" y="934931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согласование планов работы Советников</a:t>
          </a:r>
          <a:endParaRPr lang="ru-RU" sz="1000" b="1" kern="1200" dirty="0"/>
        </a:p>
      </dsp:txBody>
      <dsp:txXfrm>
        <a:off x="3540348" y="934931"/>
        <a:ext cx="2936726" cy="540735"/>
      </dsp:txXfrm>
    </dsp:sp>
    <dsp:sp modelId="{DB306140-03DE-4A9F-AF49-472097B6116E}">
      <dsp:nvSpPr>
        <dsp:cNvPr id="0" name=""/>
        <dsp:cNvSpPr/>
      </dsp:nvSpPr>
      <dsp:spPr>
        <a:xfrm>
          <a:off x="3319304" y="1623561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9FBEF-2305-4D4A-B1FF-C33C5D81ABB9}">
      <dsp:nvSpPr>
        <dsp:cNvPr id="0" name=""/>
        <dsp:cNvSpPr/>
      </dsp:nvSpPr>
      <dsp:spPr>
        <a:xfrm>
          <a:off x="3540348" y="1470535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организация дополнительного профессионального образования по программам повышения квалификации советников</a:t>
          </a:r>
          <a:endParaRPr lang="ru-RU" sz="1000" b="1" kern="1200" dirty="0"/>
        </a:p>
      </dsp:txBody>
      <dsp:txXfrm>
        <a:off x="3540348" y="1470535"/>
        <a:ext cx="2936726" cy="540735"/>
      </dsp:txXfrm>
    </dsp:sp>
    <dsp:sp modelId="{3AD0A424-C89D-46F6-A60E-61115C86CE3A}">
      <dsp:nvSpPr>
        <dsp:cNvPr id="0" name=""/>
        <dsp:cNvSpPr/>
      </dsp:nvSpPr>
      <dsp:spPr>
        <a:xfrm>
          <a:off x="3319304" y="2692329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6B8B6-71CE-4279-93FA-DA10EF967510}">
      <dsp:nvSpPr>
        <dsp:cNvPr id="0" name=""/>
        <dsp:cNvSpPr/>
      </dsp:nvSpPr>
      <dsp:spPr>
        <a:xfrm>
          <a:off x="3540348" y="2011271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выстраивание системы работы с детским активом на уровне муниципалитета</a:t>
          </a:r>
          <a:endParaRPr lang="ru-RU" sz="1000" b="1" kern="1200" dirty="0"/>
        </a:p>
      </dsp:txBody>
      <dsp:txXfrm>
        <a:off x="3540348" y="2011271"/>
        <a:ext cx="2936726" cy="540735"/>
      </dsp:txXfrm>
    </dsp:sp>
    <dsp:sp modelId="{224D08D0-786B-4DBF-A363-62F4EE29FCCE}">
      <dsp:nvSpPr>
        <dsp:cNvPr id="0" name=""/>
        <dsp:cNvSpPr/>
      </dsp:nvSpPr>
      <dsp:spPr>
        <a:xfrm>
          <a:off x="3319304" y="3230359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5DC69-3639-4EB4-9B8C-71A9D8DE6055}">
      <dsp:nvSpPr>
        <dsp:cNvPr id="0" name=""/>
        <dsp:cNvSpPr/>
      </dsp:nvSpPr>
      <dsp:spPr>
        <a:xfrm>
          <a:off x="3540348" y="2552006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вовлечение детских общественных организаций муниципалитета в воспитательную работу</a:t>
          </a:r>
          <a:endParaRPr lang="ru-RU" sz="1000" b="1" kern="1200" dirty="0"/>
        </a:p>
      </dsp:txBody>
      <dsp:txXfrm>
        <a:off x="3540348" y="2552006"/>
        <a:ext cx="2936726" cy="540735"/>
      </dsp:txXfrm>
    </dsp:sp>
    <dsp:sp modelId="{ADCEEAD9-FAF3-4D22-AB4E-C4EDA0DB37D0}">
      <dsp:nvSpPr>
        <dsp:cNvPr id="0" name=""/>
        <dsp:cNvSpPr/>
      </dsp:nvSpPr>
      <dsp:spPr>
        <a:xfrm rot="21419467">
          <a:off x="3278618" y="4077944"/>
          <a:ext cx="231975" cy="235796"/>
        </a:xfrm>
        <a:prstGeom prst="ellipse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DCFDD-421A-4FFF-BA61-1286151A0A2A}">
      <dsp:nvSpPr>
        <dsp:cNvPr id="0" name=""/>
        <dsp:cNvSpPr/>
      </dsp:nvSpPr>
      <dsp:spPr>
        <a:xfrm>
          <a:off x="3540348" y="3092742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расстановка приоритеты в планировании задач, которые будет решать советник</a:t>
          </a:r>
          <a:endParaRPr lang="ru-RU" sz="1000" b="1" kern="1200" dirty="0"/>
        </a:p>
      </dsp:txBody>
      <dsp:txXfrm>
        <a:off x="3540348" y="3092742"/>
        <a:ext cx="2936726" cy="540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D3029-EC2F-4976-9DB5-0AAAB5ED173A}">
      <dsp:nvSpPr>
        <dsp:cNvPr id="0" name=""/>
        <dsp:cNvSpPr/>
      </dsp:nvSpPr>
      <dsp:spPr>
        <a:xfrm>
          <a:off x="3644" y="552023"/>
          <a:ext cx="3157770" cy="908070"/>
        </a:xfrm>
        <a:prstGeom prst="rect">
          <a:avLst/>
        </a:prstGeom>
        <a:gradFill rotWithShape="0">
          <a:gsLst>
            <a:gs pos="0">
              <a:schemeClr val="accent6">
                <a:lumMod val="75000"/>
              </a:schemeClr>
            </a:gs>
            <a:gs pos="40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25981-CEE3-48C6-975A-4AD7AB5DEDA5}">
      <dsp:nvSpPr>
        <dsp:cNvPr id="0" name=""/>
        <dsp:cNvSpPr/>
      </dsp:nvSpPr>
      <dsp:spPr>
        <a:xfrm>
          <a:off x="5616624" y="4320479"/>
          <a:ext cx="231981" cy="2319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513C6-0858-4707-B4B0-5F55F165A5B7}">
      <dsp:nvSpPr>
        <dsp:cNvPr id="0" name=""/>
        <dsp:cNvSpPr/>
      </dsp:nvSpPr>
      <dsp:spPr>
        <a:xfrm>
          <a:off x="3644" y="0"/>
          <a:ext cx="3157770" cy="667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Мун. координатор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3644" y="0"/>
        <a:ext cx="3157770" cy="667374"/>
      </dsp:txXfrm>
    </dsp:sp>
    <dsp:sp modelId="{EB84A831-EEBC-4131-AFD3-C0EA07D3B8CD}">
      <dsp:nvSpPr>
        <dsp:cNvPr id="0" name=""/>
        <dsp:cNvSpPr/>
      </dsp:nvSpPr>
      <dsp:spPr>
        <a:xfrm>
          <a:off x="3644" y="1784249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AE58F-3401-4E70-8E94-B558FEF8690D}">
      <dsp:nvSpPr>
        <dsp:cNvPr id="0" name=""/>
        <dsp:cNvSpPr/>
      </dsp:nvSpPr>
      <dsp:spPr>
        <a:xfrm>
          <a:off x="224688" y="1691510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dirty="0" smtClean="0"/>
            <a:t>помогает директору «настроить» воспитательную работу в рамках рабочих программ воспитания и календарных планов воспитательной работы</a:t>
          </a:r>
          <a:endParaRPr lang="ru-RU" sz="1150" b="1" kern="1200" dirty="0"/>
        </a:p>
      </dsp:txBody>
      <dsp:txXfrm>
        <a:off x="224688" y="1691510"/>
        <a:ext cx="2936726" cy="540735"/>
      </dsp:txXfrm>
    </dsp:sp>
    <dsp:sp modelId="{52E74458-8B90-4EEC-AD6B-E5DF3BA33AA2}">
      <dsp:nvSpPr>
        <dsp:cNvPr id="0" name=""/>
        <dsp:cNvSpPr/>
      </dsp:nvSpPr>
      <dsp:spPr>
        <a:xfrm>
          <a:off x="3644" y="2576337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A392F-4A52-4397-9260-99ABC5688663}">
      <dsp:nvSpPr>
        <dsp:cNvPr id="0" name=""/>
        <dsp:cNvSpPr/>
      </dsp:nvSpPr>
      <dsp:spPr>
        <a:xfrm>
          <a:off x="224688" y="2411592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dirty="0" smtClean="0"/>
            <a:t>гармонично интегрирует федеральные задачи, поставленные РДЦ,  в воспитательные программы школы</a:t>
          </a:r>
          <a:endParaRPr lang="ru-RU" sz="1150" b="1" kern="1200" dirty="0"/>
        </a:p>
      </dsp:txBody>
      <dsp:txXfrm>
        <a:off x="224688" y="2411592"/>
        <a:ext cx="2936726" cy="540735"/>
      </dsp:txXfrm>
    </dsp:sp>
    <dsp:sp modelId="{A8A27DA3-03DA-41BC-84C5-56B443E6FF19}">
      <dsp:nvSpPr>
        <dsp:cNvPr id="0" name=""/>
        <dsp:cNvSpPr/>
      </dsp:nvSpPr>
      <dsp:spPr>
        <a:xfrm>
          <a:off x="3644" y="3168351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1C8BD-690D-4484-AE8B-4C123E4518CA}">
      <dsp:nvSpPr>
        <dsp:cNvPr id="0" name=""/>
        <dsp:cNvSpPr/>
      </dsp:nvSpPr>
      <dsp:spPr>
        <a:xfrm>
          <a:off x="288033" y="2952327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dirty="0" smtClean="0"/>
            <a:t>действует в составе команды</a:t>
          </a:r>
          <a:endParaRPr lang="ru-RU" sz="1150" b="1" kern="1200" dirty="0"/>
        </a:p>
      </dsp:txBody>
      <dsp:txXfrm>
        <a:off x="288033" y="2952327"/>
        <a:ext cx="2936726" cy="540735"/>
      </dsp:txXfrm>
    </dsp:sp>
    <dsp:sp modelId="{C3D883A3-22BC-4798-AB4B-78BFEECDBC35}">
      <dsp:nvSpPr>
        <dsp:cNvPr id="0" name=""/>
        <dsp:cNvSpPr/>
      </dsp:nvSpPr>
      <dsp:spPr>
        <a:xfrm>
          <a:off x="3312367" y="1784249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C37E4-CCBD-4DEB-8D2D-8F5AD6AC9808}">
      <dsp:nvSpPr>
        <dsp:cNvPr id="0" name=""/>
        <dsp:cNvSpPr/>
      </dsp:nvSpPr>
      <dsp:spPr>
        <a:xfrm>
          <a:off x="231619" y="3528389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dirty="0" smtClean="0"/>
            <a:t>анализирует контент проводимых в школе событий в рамках действующей программы воспитания</a:t>
          </a:r>
          <a:endParaRPr lang="ru-RU" sz="1150" b="1" kern="1200" dirty="0"/>
        </a:p>
      </dsp:txBody>
      <dsp:txXfrm>
        <a:off x="231619" y="3528389"/>
        <a:ext cx="2936726" cy="540735"/>
      </dsp:txXfrm>
    </dsp:sp>
    <dsp:sp modelId="{0A79D177-7333-41C8-97A5-C53709CA95EB}">
      <dsp:nvSpPr>
        <dsp:cNvPr id="0" name=""/>
        <dsp:cNvSpPr/>
      </dsp:nvSpPr>
      <dsp:spPr>
        <a:xfrm>
          <a:off x="3644" y="3672407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5C6A1-586F-47EA-991C-6200B41708AE}">
      <dsp:nvSpPr>
        <dsp:cNvPr id="0" name=""/>
        <dsp:cNvSpPr/>
      </dsp:nvSpPr>
      <dsp:spPr>
        <a:xfrm>
          <a:off x="3543983" y="1539742"/>
          <a:ext cx="2936726" cy="836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dirty="0" smtClean="0"/>
            <a:t>анализирует и эффективно использует ресурсную базу школы и муниципального района (во взаимодействии с директором и муниципальным координатором)</a:t>
          </a:r>
          <a:endParaRPr lang="ru-RU" sz="1150" b="1" kern="1200" dirty="0"/>
        </a:p>
      </dsp:txBody>
      <dsp:txXfrm>
        <a:off x="3543983" y="1539742"/>
        <a:ext cx="2936726" cy="836523"/>
      </dsp:txXfrm>
    </dsp:sp>
    <dsp:sp modelId="{E2E57832-806E-43A4-BF90-BB7163A9B474}">
      <dsp:nvSpPr>
        <dsp:cNvPr id="0" name=""/>
        <dsp:cNvSpPr/>
      </dsp:nvSpPr>
      <dsp:spPr>
        <a:xfrm>
          <a:off x="4388083" y="4528582"/>
          <a:ext cx="361880" cy="295953"/>
        </a:xfrm>
        <a:prstGeom prst="mathMultiply">
          <a:avLst/>
        </a:prstGeom>
        <a:solidFill>
          <a:srgbClr val="FA95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E30EC-9428-47A9-94E1-2100FC69E7CF}">
      <dsp:nvSpPr>
        <dsp:cNvPr id="0" name=""/>
        <dsp:cNvSpPr/>
      </dsp:nvSpPr>
      <dsp:spPr>
        <a:xfrm>
          <a:off x="3672407" y="2592288"/>
          <a:ext cx="231981" cy="2319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9A50-718B-4A37-A371-5BFB9CBA684B}">
      <dsp:nvSpPr>
        <dsp:cNvPr id="0" name=""/>
        <dsp:cNvSpPr/>
      </dsp:nvSpPr>
      <dsp:spPr>
        <a:xfrm>
          <a:off x="3319304" y="0"/>
          <a:ext cx="3157770" cy="667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3319304" y="0"/>
        <a:ext cx="3157770" cy="667374"/>
      </dsp:txXfrm>
    </dsp:sp>
    <dsp:sp modelId="{54EF75E4-5279-4362-A9C4-444E51FAC3DC}">
      <dsp:nvSpPr>
        <dsp:cNvPr id="0" name=""/>
        <dsp:cNvSpPr/>
      </dsp:nvSpPr>
      <dsp:spPr>
        <a:xfrm>
          <a:off x="3296417" y="2592283"/>
          <a:ext cx="231975" cy="2319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FCCF7-E2C1-4AF8-B71E-6A3128B7C96C}">
      <dsp:nvSpPr>
        <dsp:cNvPr id="0" name=""/>
        <dsp:cNvSpPr/>
      </dsp:nvSpPr>
      <dsp:spPr>
        <a:xfrm>
          <a:off x="3543993" y="2448271"/>
          <a:ext cx="2936726" cy="540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dirty="0" smtClean="0"/>
            <a:t>работает с активом родителей</a:t>
          </a:r>
          <a:endParaRPr lang="ru-RU" sz="1150" b="1" kern="1200" dirty="0"/>
        </a:p>
      </dsp:txBody>
      <dsp:txXfrm>
        <a:off x="3543993" y="2448271"/>
        <a:ext cx="2936726" cy="540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5A1AE-77C2-4FC0-8BFE-F70093E0D57C}">
      <dsp:nvSpPr>
        <dsp:cNvPr id="0" name=""/>
        <dsp:cNvSpPr/>
      </dsp:nvSpPr>
      <dsp:spPr>
        <a:xfrm>
          <a:off x="1914469" y="2032000"/>
          <a:ext cx="506536" cy="96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65199"/>
              </a:lnTo>
              <a:lnTo>
                <a:pt x="506536" y="9651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40486" y="2487348"/>
        <a:ext cx="54502" cy="54502"/>
      </dsp:txXfrm>
    </dsp:sp>
    <dsp:sp modelId="{3860B144-16CD-46C3-8AA7-A55A78F864AB}">
      <dsp:nvSpPr>
        <dsp:cNvPr id="0" name=""/>
        <dsp:cNvSpPr/>
      </dsp:nvSpPr>
      <dsp:spPr>
        <a:xfrm>
          <a:off x="1914469" y="1986280"/>
          <a:ext cx="5065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536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55074" y="2019336"/>
        <a:ext cx="25326" cy="25326"/>
      </dsp:txXfrm>
    </dsp:sp>
    <dsp:sp modelId="{28DAE7A9-EC5F-4596-B31C-7CA09F144B57}">
      <dsp:nvSpPr>
        <dsp:cNvPr id="0" name=""/>
        <dsp:cNvSpPr/>
      </dsp:nvSpPr>
      <dsp:spPr>
        <a:xfrm>
          <a:off x="1914469" y="1066799"/>
          <a:ext cx="506536" cy="965200"/>
        </a:xfrm>
        <a:custGeom>
          <a:avLst/>
          <a:gdLst/>
          <a:ahLst/>
          <a:cxnLst/>
          <a:rect l="0" t="0" r="0" b="0"/>
          <a:pathLst>
            <a:path>
              <a:moveTo>
                <a:pt x="0" y="965200"/>
              </a:moveTo>
              <a:lnTo>
                <a:pt x="253268" y="965200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40486" y="1522148"/>
        <a:ext cx="54502" cy="54502"/>
      </dsp:txXfrm>
    </dsp:sp>
    <dsp:sp modelId="{D3030AA0-2093-47FD-8F4F-0C6285CCB173}">
      <dsp:nvSpPr>
        <dsp:cNvPr id="0" name=""/>
        <dsp:cNvSpPr/>
      </dsp:nvSpPr>
      <dsp:spPr>
        <a:xfrm rot="16200000">
          <a:off x="-127792" y="1645920"/>
          <a:ext cx="3312363" cy="772160"/>
        </a:xfrm>
        <a:prstGeom prst="rect">
          <a:avLst/>
        </a:prstGeom>
        <a:gradFill rotWithShape="0">
          <a:gsLst>
            <a:gs pos="0">
              <a:schemeClr val="accent6">
                <a:lumMod val="75000"/>
              </a:schemeClr>
            </a:gs>
            <a:gs pos="74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Советник</a:t>
          </a:r>
          <a:endParaRPr lang="ru-RU" sz="3200" kern="1200" dirty="0"/>
        </a:p>
      </dsp:txBody>
      <dsp:txXfrm>
        <a:off x="-127792" y="1645920"/>
        <a:ext cx="3312363" cy="772160"/>
      </dsp:txXfrm>
    </dsp:sp>
    <dsp:sp modelId="{D74DB047-68DD-434D-A033-AA3E3776393B}">
      <dsp:nvSpPr>
        <dsp:cNvPr id="0" name=""/>
        <dsp:cNvSpPr/>
      </dsp:nvSpPr>
      <dsp:spPr>
        <a:xfrm>
          <a:off x="2421006" y="680719"/>
          <a:ext cx="2532684" cy="772160"/>
        </a:xfrm>
        <a:prstGeom prst="rect">
          <a:avLst/>
        </a:prstGeom>
        <a:gradFill rotWithShape="0">
          <a:gsLst>
            <a:gs pos="0">
              <a:schemeClr val="accent4">
                <a:lumMod val="75000"/>
              </a:schemeClr>
            </a:gs>
            <a:gs pos="53000">
              <a:schemeClr val="accent4">
                <a:lumMod val="75000"/>
              </a:schemeClr>
            </a:gs>
            <a:gs pos="100000">
              <a:schemeClr val="accent4">
                <a:lumMod val="33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Педагог-психолог</a:t>
          </a:r>
          <a:endParaRPr lang="ru-RU" sz="2000" kern="1200" dirty="0"/>
        </a:p>
      </dsp:txBody>
      <dsp:txXfrm>
        <a:off x="2421006" y="680719"/>
        <a:ext cx="2532684" cy="772160"/>
      </dsp:txXfrm>
    </dsp:sp>
    <dsp:sp modelId="{DD6AE49B-E659-4443-A40E-A161F9AB266C}">
      <dsp:nvSpPr>
        <dsp:cNvPr id="0" name=""/>
        <dsp:cNvSpPr/>
      </dsp:nvSpPr>
      <dsp:spPr>
        <a:xfrm>
          <a:off x="2421006" y="1645920"/>
          <a:ext cx="2532684" cy="772160"/>
        </a:xfrm>
        <a:prstGeom prst="rect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53000">
              <a:schemeClr val="accent2">
                <a:lumMod val="75000"/>
              </a:schemeClr>
            </a:gs>
            <a:gs pos="100000">
              <a:schemeClr val="accent4">
                <a:lumMod val="33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Педагог-организатор</a:t>
          </a:r>
          <a:endParaRPr lang="ru-RU" sz="2000" kern="1200" dirty="0"/>
        </a:p>
      </dsp:txBody>
      <dsp:txXfrm>
        <a:off x="2421006" y="1645920"/>
        <a:ext cx="2532684" cy="772160"/>
      </dsp:txXfrm>
    </dsp:sp>
    <dsp:sp modelId="{8A2E59FE-4EDB-4FC4-99C2-1D6E208C528F}">
      <dsp:nvSpPr>
        <dsp:cNvPr id="0" name=""/>
        <dsp:cNvSpPr/>
      </dsp:nvSpPr>
      <dsp:spPr>
        <a:xfrm>
          <a:off x="2421006" y="2611119"/>
          <a:ext cx="2532684" cy="772160"/>
        </a:xfrm>
        <a:prstGeom prst="rect">
          <a:avLst/>
        </a:prstGeom>
        <a:gradFill rotWithShape="0">
          <a:gsLst>
            <a:gs pos="0">
              <a:srgbClr val="760C50"/>
            </a:gs>
            <a:gs pos="53000">
              <a:srgbClr val="760C50"/>
            </a:gs>
            <a:gs pos="100000">
              <a:schemeClr val="accent4">
                <a:lumMod val="33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Заместитель по </a:t>
          </a:r>
          <a:r>
            <a:rPr lang="ru-RU" sz="2000" b="1" kern="1200" dirty="0" smtClean="0"/>
            <a:t>ВР</a:t>
          </a:r>
          <a:endParaRPr lang="ru-RU" sz="2000" kern="1200" dirty="0"/>
        </a:p>
      </dsp:txBody>
      <dsp:txXfrm>
        <a:off x="2421006" y="2611119"/>
        <a:ext cx="2532684" cy="772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9.png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5"/>
            <a:ext cx="9144000" cy="67732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492896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Советник директора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по </a:t>
            </a:r>
            <a:r>
              <a:rPr lang="ru-RU" sz="2800" b="1" dirty="0"/>
              <a:t>воспитанию и взаимодействию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 с общественными объединениями: актуальность, роль, функционал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293096"/>
            <a:ext cx="6400800" cy="1126976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000" b="1" dirty="0" smtClean="0"/>
              <a:t>Региональный координатор</a:t>
            </a:r>
          </a:p>
          <a:p>
            <a:pPr algn="l">
              <a:spcBef>
                <a:spcPts val="0"/>
              </a:spcBef>
            </a:pPr>
            <a:r>
              <a:rPr lang="ru-RU" sz="2000" b="1" dirty="0" smtClean="0"/>
              <a:t>по Вологодской области</a:t>
            </a:r>
          </a:p>
          <a:p>
            <a:pPr algn="l">
              <a:spcBef>
                <a:spcPts val="0"/>
              </a:spcBef>
            </a:pPr>
            <a:r>
              <a:rPr lang="ru-RU" sz="2000" dirty="0" err="1" smtClean="0"/>
              <a:t>Зятюшкова</a:t>
            </a:r>
            <a:r>
              <a:rPr lang="ru-RU" sz="2000" dirty="0" smtClean="0"/>
              <a:t> </a:t>
            </a:r>
            <a:r>
              <a:rPr lang="ru-RU" sz="2000" dirty="0" smtClean="0"/>
              <a:t>Наталия Александровна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6632"/>
            <a:ext cx="3312368" cy="14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46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5"/>
            <a:ext cx="9144000" cy="67732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В  2021 году в составе национального проекта «Образование» началась реализация федерального проекта «Патриотическое воспитание граждан Российской Федерации</a:t>
            </a:r>
            <a:r>
              <a:rPr lang="ru-RU" sz="1600" b="1" dirty="0" smtClean="0"/>
              <a:t>».</a:t>
            </a:r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22 января 2021 года был дан старт конкурсу «Навигаторы детства</a:t>
            </a:r>
            <a:r>
              <a:rPr lang="ru-RU" sz="1600" b="1" dirty="0" smtClean="0"/>
              <a:t>»</a:t>
            </a:r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В Вологодской области в проект вошли 152 школы в  23-х муниципальных районах, г. Вологде и г. Череповце. </a:t>
            </a:r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/>
              <a:t>Все  сотрудники трудоустроены по основному месту работы 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 smtClean="0"/>
              <a:t>или </a:t>
            </a:r>
            <a:r>
              <a:rPr lang="ru-RU" sz="1600" b="1" dirty="0"/>
              <a:t>на условиях внешнего совместительства 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 smtClean="0"/>
              <a:t>в </a:t>
            </a:r>
            <a:r>
              <a:rPr lang="ru-RU" sz="1600" b="1" dirty="0"/>
              <a:t>ФГБУ «</a:t>
            </a:r>
            <a:r>
              <a:rPr lang="ru-RU" sz="1600" b="1" dirty="0" err="1"/>
              <a:t>Росдетцентр</a:t>
            </a:r>
            <a:r>
              <a:rPr lang="ru-RU" sz="1600" b="1" dirty="0"/>
              <a:t>». </a:t>
            </a:r>
          </a:p>
          <a:p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0648"/>
            <a:ext cx="2466416" cy="11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6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D2EE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CDB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ownloads\Блок-схема 3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144429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351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5"/>
            <a:ext cx="9144000" cy="6773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04" y="260648"/>
            <a:ext cx="2068911" cy="93610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96295572"/>
              </p:ext>
            </p:extLst>
          </p:nvPr>
        </p:nvGraphicFramePr>
        <p:xfrm>
          <a:off x="1547664" y="980728"/>
          <a:ext cx="648072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07704" y="404664"/>
            <a:ext cx="4464496" cy="9719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79712" y="477978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Цели и задачи </a:t>
            </a:r>
            <a:endParaRPr lang="ru-RU" sz="2400" b="1" dirty="0" smtClean="0"/>
          </a:p>
          <a:p>
            <a:r>
              <a:rPr lang="ru-RU" sz="2400" b="1" dirty="0" smtClean="0"/>
              <a:t>муниципального координатора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655676" y="1610797"/>
            <a:ext cx="277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Создание условий для эффективной реализации Проекта в муниципалитете. </a:t>
            </a:r>
          </a:p>
          <a:p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777\Downloads\91b907373ba6a8f4f4f4f75f420b231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1872207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8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5"/>
            <a:ext cx="9144000" cy="6773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0648"/>
            <a:ext cx="2466416" cy="1115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5"/>
            <a:ext cx="9144000" cy="6773269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38048111"/>
              </p:ext>
            </p:extLst>
          </p:nvPr>
        </p:nvGraphicFramePr>
        <p:xfrm>
          <a:off x="1547664" y="980728"/>
          <a:ext cx="648072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07704" y="476672"/>
            <a:ext cx="4464496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619672" y="1589891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Модернизация </a:t>
            </a:r>
            <a:r>
              <a:rPr lang="ru-RU" sz="1600" b="1" dirty="0">
                <a:solidFill>
                  <a:schemeClr val="bg1"/>
                </a:solidFill>
              </a:rPr>
              <a:t>воспитательной среды в </a:t>
            </a:r>
            <a:r>
              <a:rPr lang="ru-RU" sz="1600" b="1" dirty="0" smtClean="0">
                <a:solidFill>
                  <a:schemeClr val="bg1"/>
                </a:solidFill>
              </a:rPr>
              <a:t>школе 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545611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Кто такой советник?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04" y="260648"/>
            <a:ext cx="2068911" cy="936104"/>
          </a:xfrm>
          <a:prstGeom prst="rect">
            <a:avLst/>
          </a:prstGeom>
        </p:spPr>
      </p:pic>
      <p:pic>
        <p:nvPicPr>
          <p:cNvPr id="2051" name="Picture 3" descr="C:\Users\777\Downloads\buchgalte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2573234" cy="28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2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5"/>
            <a:ext cx="9143999" cy="6773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04" y="260648"/>
            <a:ext cx="2068911" cy="93610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65054124"/>
              </p:ext>
            </p:extLst>
          </p:nvPr>
        </p:nvGraphicFramePr>
        <p:xfrm>
          <a:off x="395536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36096" y="1981289"/>
            <a:ext cx="3402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С</a:t>
            </a:r>
            <a:r>
              <a:rPr lang="ru-RU" sz="1000" b="1" dirty="0" smtClean="0"/>
              <a:t>оветник </a:t>
            </a:r>
            <a:r>
              <a:rPr lang="ru-RU" sz="1000" b="1" dirty="0"/>
              <a:t>сопровождает ребенка и как бы «втягивает его в коллектив школы, опираясь на его интересы и предлагая те активности, которые этого конкретного ребенка поставят в ситуацию успеха. Вовлекает ребенка в позитивную повестку, работая с ними с точки зрения школьного коллектива, не </a:t>
            </a:r>
            <a:r>
              <a:rPr lang="ru-RU" sz="1000" b="1" dirty="0" err="1"/>
              <a:t>центрируясь</a:t>
            </a:r>
            <a:r>
              <a:rPr lang="ru-RU" sz="1000" b="1" dirty="0"/>
              <a:t> на нем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096" y="3091026"/>
            <a:ext cx="3402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Советник участвует в разработке рабочей программы воспитания. Инициирует  события. Предлагает концепцию, форму, контент, наполняет смыслами.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6096" y="3933056"/>
            <a:ext cx="3402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Советник, во взаимодействии с заместителем директора по ВР, вводит в практику деятельности формы и средства работы Российского движения школьников и других детских общественных объединений для достижения воспитательных </a:t>
            </a:r>
            <a:r>
              <a:rPr lang="ru-RU" sz="1000" b="1" dirty="0" smtClean="0"/>
              <a:t>результатов.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825787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5"/>
            <a:ext cx="9143999" cy="6773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5013176"/>
            <a:ext cx="26003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Спасибо</a:t>
            </a:r>
          </a:p>
          <a:p>
            <a:r>
              <a:rPr lang="ru-RU" sz="3200" b="1" dirty="0" smtClean="0"/>
              <a:t>за </a:t>
            </a:r>
            <a:r>
              <a:rPr lang="ru-RU" sz="3200" b="1" dirty="0" smtClean="0"/>
              <a:t>внимание!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09915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388</Words>
  <Application>Microsoft Office PowerPoint</Application>
  <PresentationFormat>Экран (4:3)</PresentationFormat>
  <Paragraphs>46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Советник директора  по воспитанию и взаимодействию  с общественными объединениями: актуальность, роль, функционал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19</cp:revision>
  <dcterms:created xsi:type="dcterms:W3CDTF">2021-08-25T16:44:55Z</dcterms:created>
  <dcterms:modified xsi:type="dcterms:W3CDTF">2021-08-25T19:33:07Z</dcterms:modified>
</cp:coreProperties>
</file>